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9" r:id="rId21"/>
    <p:sldId id="277" r:id="rId22"/>
    <p:sldId id="27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F873AD-FDD0-428D-9EFC-945ADCD022A6}" v="33" dt="2022-04-19T16:10:28.7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naik, Srishti" userId="S::sxv210063@utdallas.edu::e3a83bf7-db28-486f-8a5f-53e113c5d3fa" providerId="AD" clId="Web-{D4B85625-5CD2-42E4-A1CD-CACB699F9FA0}"/>
    <pc:docChg chg="modSld">
      <pc:chgData name="Vinaik, Srishti" userId="S::sxv210063@utdallas.edu::e3a83bf7-db28-486f-8a5f-53e113c5d3fa" providerId="AD" clId="Web-{D4B85625-5CD2-42E4-A1CD-CACB699F9FA0}" dt="2021-12-01T02:07:29.878" v="14" actId="20577"/>
      <pc:docMkLst>
        <pc:docMk/>
      </pc:docMkLst>
      <pc:sldChg chg="modSp">
        <pc:chgData name="Vinaik, Srishti" userId="S::sxv210063@utdallas.edu::e3a83bf7-db28-486f-8a5f-53e113c5d3fa" providerId="AD" clId="Web-{D4B85625-5CD2-42E4-A1CD-CACB699F9FA0}" dt="2021-12-01T02:07:29.878" v="14" actId="20577"/>
        <pc:sldMkLst>
          <pc:docMk/>
          <pc:sldMk cId="3702945788" sldId="276"/>
        </pc:sldMkLst>
        <pc:spChg chg="mod">
          <ac:chgData name="Vinaik, Srishti" userId="S::sxv210063@utdallas.edu::e3a83bf7-db28-486f-8a5f-53e113c5d3fa" providerId="AD" clId="Web-{D4B85625-5CD2-42E4-A1CD-CACB699F9FA0}" dt="2021-12-01T02:07:29.878" v="14" actId="20577"/>
          <ac:spMkLst>
            <pc:docMk/>
            <pc:sldMk cId="3702945788" sldId="276"/>
            <ac:spMk id="3" creationId="{D3C13A54-DBBB-48C2-9C80-63D44F40ACD6}"/>
          </ac:spMkLst>
        </pc:spChg>
      </pc:sldChg>
    </pc:docChg>
  </pc:docChgLst>
  <pc:docChgLst>
    <pc:chgData name="Vinaik, Srishti" userId="S::sxv210063@utdallas.edu::e3a83bf7-db28-486f-8a5f-53e113c5d3fa" providerId="AD" clId="Web-{E4B54C1B-9AE1-46C9-86CC-291F2E022E92}"/>
    <pc:docChg chg="modSld">
      <pc:chgData name="Vinaik, Srishti" userId="S::sxv210063@utdallas.edu::e3a83bf7-db28-486f-8a5f-53e113c5d3fa" providerId="AD" clId="Web-{E4B54C1B-9AE1-46C9-86CC-291F2E022E92}" dt="2021-12-01T00:30:03.268" v="85" actId="20577"/>
      <pc:docMkLst>
        <pc:docMk/>
      </pc:docMkLst>
      <pc:sldChg chg="modSp">
        <pc:chgData name="Vinaik, Srishti" userId="S::sxv210063@utdallas.edu::e3a83bf7-db28-486f-8a5f-53e113c5d3fa" providerId="AD" clId="Web-{E4B54C1B-9AE1-46C9-86CC-291F2E022E92}" dt="2021-12-01T00:30:03.268" v="85" actId="20577"/>
        <pc:sldMkLst>
          <pc:docMk/>
          <pc:sldMk cId="2702596851" sldId="277"/>
        </pc:sldMkLst>
        <pc:spChg chg="mod">
          <ac:chgData name="Vinaik, Srishti" userId="S::sxv210063@utdallas.edu::e3a83bf7-db28-486f-8a5f-53e113c5d3fa" providerId="AD" clId="Web-{E4B54C1B-9AE1-46C9-86CC-291F2E022E92}" dt="2021-12-01T00:30:03.268" v="85" actId="20577"/>
          <ac:spMkLst>
            <pc:docMk/>
            <pc:sldMk cId="2702596851" sldId="277"/>
            <ac:spMk id="3" creationId="{D3C13A54-DBBB-48C2-9C80-63D44F40ACD6}"/>
          </ac:spMkLst>
        </pc:spChg>
      </pc:sldChg>
    </pc:docChg>
  </pc:docChgLst>
  <pc:docChgLst>
    <pc:chgData name="Vinaik, Srishti" userId="S::sxv210063@utdallas.edu::e3a83bf7-db28-486f-8a5f-53e113c5d3fa" providerId="AD" clId="Web-{88321AA4-057D-4ED7-97F6-1BA901CFDD5D}"/>
    <pc:docChg chg="modSld">
      <pc:chgData name="Vinaik, Srishti" userId="S::sxv210063@utdallas.edu::e3a83bf7-db28-486f-8a5f-53e113c5d3fa" providerId="AD" clId="Web-{88321AA4-057D-4ED7-97F6-1BA901CFDD5D}" dt="2021-12-01T02:05:05.021" v="543" actId="20577"/>
      <pc:docMkLst>
        <pc:docMk/>
      </pc:docMkLst>
      <pc:sldChg chg="modSp">
        <pc:chgData name="Vinaik, Srishti" userId="S::sxv210063@utdallas.edu::e3a83bf7-db28-486f-8a5f-53e113c5d3fa" providerId="AD" clId="Web-{88321AA4-057D-4ED7-97F6-1BA901CFDD5D}" dt="2021-12-01T02:05:05.021" v="543" actId="20577"/>
        <pc:sldMkLst>
          <pc:docMk/>
          <pc:sldMk cId="3702945788" sldId="276"/>
        </pc:sldMkLst>
        <pc:spChg chg="mod">
          <ac:chgData name="Vinaik, Srishti" userId="S::sxv210063@utdallas.edu::e3a83bf7-db28-486f-8a5f-53e113c5d3fa" providerId="AD" clId="Web-{88321AA4-057D-4ED7-97F6-1BA901CFDD5D}" dt="2021-12-01T02:05:05.021" v="543" actId="20577"/>
          <ac:spMkLst>
            <pc:docMk/>
            <pc:sldMk cId="3702945788" sldId="276"/>
            <ac:spMk id="3" creationId="{D3C13A54-DBBB-48C2-9C80-63D44F40ACD6}"/>
          </ac:spMkLst>
        </pc:spChg>
      </pc:sldChg>
    </pc:docChg>
  </pc:docChgLst>
  <pc:docChgLst>
    <pc:chgData name="Zhang, Li" userId="a884b79c-74b9-4936-823e-ba10dbce4c91" providerId="ADAL" clId="{FC459705-BDFC-FC4F-B833-A928BA0C43CE}"/>
    <pc:docChg chg="modSld">
      <pc:chgData name="Zhang, Li" userId="a884b79c-74b9-4936-823e-ba10dbce4c91" providerId="ADAL" clId="{FC459705-BDFC-FC4F-B833-A928BA0C43CE}" dt="2021-12-01T04:40:46.845" v="47" actId="20577"/>
      <pc:docMkLst>
        <pc:docMk/>
      </pc:docMkLst>
      <pc:sldChg chg="addSp delSp modSp modTransition modAnim">
        <pc:chgData name="Zhang, Li" userId="a884b79c-74b9-4936-823e-ba10dbce4c91" providerId="ADAL" clId="{FC459705-BDFC-FC4F-B833-A928BA0C43CE}" dt="2021-12-01T04:30:01.335" v="12"/>
        <pc:sldMkLst>
          <pc:docMk/>
          <pc:sldMk cId="3171788892" sldId="265"/>
        </pc:sldMkLst>
        <pc:picChg chg="add del mod">
          <ac:chgData name="Zhang, Li" userId="a884b79c-74b9-4936-823e-ba10dbce4c91" providerId="ADAL" clId="{FC459705-BDFC-FC4F-B833-A928BA0C43CE}" dt="2021-12-01T04:26:31.325" v="1"/>
          <ac:picMkLst>
            <pc:docMk/>
            <pc:sldMk cId="3171788892" sldId="265"/>
            <ac:picMk id="3" creationId="{07A592F6-B26A-274A-86DB-615F3E99E186}"/>
          </ac:picMkLst>
        </pc:picChg>
        <pc:picChg chg="add del mod">
          <ac:chgData name="Zhang, Li" userId="a884b79c-74b9-4936-823e-ba10dbce4c91" providerId="ADAL" clId="{FC459705-BDFC-FC4F-B833-A928BA0C43CE}" dt="2021-12-01T04:27:51.811" v="3"/>
          <ac:picMkLst>
            <pc:docMk/>
            <pc:sldMk cId="3171788892" sldId="265"/>
            <ac:picMk id="5" creationId="{984BCBBD-18CB-744D-8610-B6C5525C1D93}"/>
          </ac:picMkLst>
        </pc:picChg>
        <pc:picChg chg="add del mod">
          <ac:chgData name="Zhang, Li" userId="a884b79c-74b9-4936-823e-ba10dbce4c91" providerId="ADAL" clId="{FC459705-BDFC-FC4F-B833-A928BA0C43CE}" dt="2021-12-01T04:28:05.495" v="5"/>
          <ac:picMkLst>
            <pc:docMk/>
            <pc:sldMk cId="3171788892" sldId="265"/>
            <ac:picMk id="7" creationId="{4F2976CD-8BF1-4A4F-91EC-BA6B00597FF7}"/>
          </ac:picMkLst>
        </pc:picChg>
        <pc:picChg chg="add del mod">
          <ac:chgData name="Zhang, Li" userId="a884b79c-74b9-4936-823e-ba10dbce4c91" providerId="ADAL" clId="{FC459705-BDFC-FC4F-B833-A928BA0C43CE}" dt="2021-12-01T04:28:21.391" v="7"/>
          <ac:picMkLst>
            <pc:docMk/>
            <pc:sldMk cId="3171788892" sldId="265"/>
            <ac:picMk id="8" creationId="{75C6EDF0-A3D0-C44A-A552-3A78414509BD}"/>
          </ac:picMkLst>
        </pc:picChg>
        <pc:picChg chg="add del mod">
          <ac:chgData name="Zhang, Li" userId="a884b79c-74b9-4936-823e-ba10dbce4c91" providerId="ADAL" clId="{FC459705-BDFC-FC4F-B833-A928BA0C43CE}" dt="2021-12-01T04:29:00.239" v="9"/>
          <ac:picMkLst>
            <pc:docMk/>
            <pc:sldMk cId="3171788892" sldId="265"/>
            <ac:picMk id="9" creationId="{BAF76F73-5F26-8F47-9C69-98661B142E96}"/>
          </ac:picMkLst>
        </pc:picChg>
        <pc:picChg chg="add del mod">
          <ac:chgData name="Zhang, Li" userId="a884b79c-74b9-4936-823e-ba10dbce4c91" providerId="ADAL" clId="{FC459705-BDFC-FC4F-B833-A928BA0C43CE}" dt="2021-12-01T04:29:17.576" v="11"/>
          <ac:picMkLst>
            <pc:docMk/>
            <pc:sldMk cId="3171788892" sldId="265"/>
            <ac:picMk id="10" creationId="{073C015D-161D-F748-9405-2F6222AE9E00}"/>
          </ac:picMkLst>
        </pc:picChg>
        <pc:picChg chg="add mod">
          <ac:chgData name="Zhang, Li" userId="a884b79c-74b9-4936-823e-ba10dbce4c91" providerId="ADAL" clId="{FC459705-BDFC-FC4F-B833-A928BA0C43CE}" dt="2021-12-01T04:30:01.335" v="12"/>
          <ac:picMkLst>
            <pc:docMk/>
            <pc:sldMk cId="3171788892" sldId="265"/>
            <ac:picMk id="11" creationId="{652CCCAD-C296-824E-AF38-11708738F482}"/>
          </ac:picMkLst>
        </pc:picChg>
      </pc:sldChg>
      <pc:sldChg chg="addSp delSp modSp mod modTransition modAnim">
        <pc:chgData name="Zhang, Li" userId="a884b79c-74b9-4936-823e-ba10dbce4c91" providerId="ADAL" clId="{FC459705-BDFC-FC4F-B833-A928BA0C43CE}" dt="2021-12-01T04:40:46.845" v="47" actId="20577"/>
        <pc:sldMkLst>
          <pc:docMk/>
          <pc:sldMk cId="343396232" sldId="272"/>
        </pc:sldMkLst>
        <pc:spChg chg="add mod">
          <ac:chgData name="Zhang, Li" userId="a884b79c-74b9-4936-823e-ba10dbce4c91" providerId="ADAL" clId="{FC459705-BDFC-FC4F-B833-A928BA0C43CE}" dt="2021-12-01T04:40:46.845" v="47" actId="20577"/>
          <ac:spMkLst>
            <pc:docMk/>
            <pc:sldMk cId="343396232" sldId="272"/>
            <ac:spMk id="6" creationId="{7D6175B5-5CBD-A341-920D-2F7CC3CAE1E0}"/>
          </ac:spMkLst>
        </pc:spChg>
        <pc:picChg chg="add del mod">
          <ac:chgData name="Zhang, Li" userId="a884b79c-74b9-4936-823e-ba10dbce4c91" providerId="ADAL" clId="{FC459705-BDFC-FC4F-B833-A928BA0C43CE}" dt="2021-12-01T04:36:48.225" v="32"/>
          <ac:picMkLst>
            <pc:docMk/>
            <pc:sldMk cId="343396232" sldId="272"/>
            <ac:picMk id="7" creationId="{B65588DA-CA0E-C348-BF62-6092FEACA284}"/>
          </ac:picMkLst>
        </pc:picChg>
        <pc:picChg chg="add del mod">
          <ac:chgData name="Zhang, Li" userId="a884b79c-74b9-4936-823e-ba10dbce4c91" providerId="ADAL" clId="{FC459705-BDFC-FC4F-B833-A928BA0C43CE}" dt="2021-12-01T04:37:29.119" v="34"/>
          <ac:picMkLst>
            <pc:docMk/>
            <pc:sldMk cId="343396232" sldId="272"/>
            <ac:picMk id="8" creationId="{33757B0D-FC3A-5E40-8861-3F8ABAB01DF4}"/>
          </ac:picMkLst>
        </pc:picChg>
        <pc:picChg chg="add del mod">
          <ac:chgData name="Zhang, Li" userId="a884b79c-74b9-4936-823e-ba10dbce4c91" providerId="ADAL" clId="{FC459705-BDFC-FC4F-B833-A928BA0C43CE}" dt="2021-12-01T04:38:06.503" v="36"/>
          <ac:picMkLst>
            <pc:docMk/>
            <pc:sldMk cId="343396232" sldId="272"/>
            <ac:picMk id="9" creationId="{64799E58-2545-6D4F-B299-32772ACFE0FF}"/>
          </ac:picMkLst>
        </pc:picChg>
        <pc:picChg chg="add mod">
          <ac:chgData name="Zhang, Li" userId="a884b79c-74b9-4936-823e-ba10dbce4c91" providerId="ADAL" clId="{FC459705-BDFC-FC4F-B833-A928BA0C43CE}" dt="2021-12-01T04:39:49.294" v="37"/>
          <ac:picMkLst>
            <pc:docMk/>
            <pc:sldMk cId="343396232" sldId="272"/>
            <ac:picMk id="10" creationId="{F62848F5-8077-CB48-A75B-65E8A35BC1D2}"/>
          </ac:picMkLst>
        </pc:picChg>
      </pc:sldChg>
    </pc:docChg>
  </pc:docChgLst>
  <pc:docChgLst>
    <pc:chgData name="Guest User" userId="S::urn:spo:anon#0a840415e57ae121b73967e35c916b62ca0e26c8f0b5a1e2381e60cc4e1d65dd::" providerId="AD" clId="Web-{3BD15997-4B66-4A32-948D-0CC6338E7E3F}"/>
    <pc:docChg chg="modSld">
      <pc:chgData name="Guest User" userId="S::urn:spo:anon#0a840415e57ae121b73967e35c916b62ca0e26c8f0b5a1e2381e60cc4e1d65dd::" providerId="AD" clId="Web-{3BD15997-4B66-4A32-948D-0CC6338E7E3F}" dt="2021-12-01T04:03:02.878" v="23" actId="14100"/>
      <pc:docMkLst>
        <pc:docMk/>
      </pc:docMkLst>
      <pc:sldChg chg="modSp">
        <pc:chgData name="Guest User" userId="S::urn:spo:anon#0a840415e57ae121b73967e35c916b62ca0e26c8f0b5a1e2381e60cc4e1d65dd::" providerId="AD" clId="Web-{3BD15997-4B66-4A32-948D-0CC6338E7E3F}" dt="2021-12-01T04:03:02.878" v="23" actId="14100"/>
        <pc:sldMkLst>
          <pc:docMk/>
          <pc:sldMk cId="3171788892" sldId="265"/>
        </pc:sldMkLst>
        <pc:spChg chg="mod">
          <ac:chgData name="Guest User" userId="S::urn:spo:anon#0a840415e57ae121b73967e35c916b62ca0e26c8f0b5a1e2381e60cc4e1d65dd::" providerId="AD" clId="Web-{3BD15997-4B66-4A32-948D-0CC6338E7E3F}" dt="2021-12-01T04:03:02.878" v="23" actId="14100"/>
          <ac:spMkLst>
            <pc:docMk/>
            <pc:sldMk cId="3171788892" sldId="265"/>
            <ac:spMk id="6" creationId="{D395E237-D2B7-4C5D-A3BB-EA201A303DFA}"/>
          </ac:spMkLst>
        </pc:spChg>
      </pc:sldChg>
      <pc:sldChg chg="addSp delSp modSp">
        <pc:chgData name="Guest User" userId="S::urn:spo:anon#0a840415e57ae121b73967e35c916b62ca0e26c8f0b5a1e2381e60cc4e1d65dd::" providerId="AD" clId="Web-{3BD15997-4B66-4A32-948D-0CC6338E7E3F}" dt="2021-12-01T04:02:52.518" v="21" actId="20577"/>
        <pc:sldMkLst>
          <pc:docMk/>
          <pc:sldMk cId="343396232" sldId="272"/>
        </pc:sldMkLst>
        <pc:spChg chg="del mod">
          <ac:chgData name="Guest User" userId="S::urn:spo:anon#0a840415e57ae121b73967e35c916b62ca0e26c8f0b5a1e2381e60cc4e1d65dd::" providerId="AD" clId="Web-{3BD15997-4B66-4A32-948D-0CC6338E7E3F}" dt="2021-12-01T04:02:31.142" v="16"/>
          <ac:spMkLst>
            <pc:docMk/>
            <pc:sldMk cId="343396232" sldId="272"/>
            <ac:spMk id="4" creationId="{B7B99D82-89E6-4C78-9640-F1BDC11B6CE1}"/>
          </ac:spMkLst>
        </pc:spChg>
        <pc:spChg chg="add mod">
          <ac:chgData name="Guest User" userId="S::urn:spo:anon#0a840415e57ae121b73967e35c916b62ca0e26c8f0b5a1e2381e60cc4e1d65dd::" providerId="AD" clId="Web-{3BD15997-4B66-4A32-948D-0CC6338E7E3F}" dt="2021-12-01T04:02:52.518" v="21" actId="20577"/>
          <ac:spMkLst>
            <pc:docMk/>
            <pc:sldMk cId="343396232" sldId="272"/>
            <ac:spMk id="5" creationId="{7138C789-1316-4AE9-BA88-B36C23092E34}"/>
          </ac:spMkLst>
        </pc:spChg>
        <pc:picChg chg="mod">
          <ac:chgData name="Guest User" userId="S::urn:spo:anon#0a840415e57ae121b73967e35c916b62ca0e26c8f0b5a1e2381e60cc4e1d65dd::" providerId="AD" clId="Web-{3BD15997-4B66-4A32-948D-0CC6338E7E3F}" dt="2021-12-01T03:59:54.726" v="1" actId="1076"/>
          <ac:picMkLst>
            <pc:docMk/>
            <pc:sldMk cId="343396232" sldId="272"/>
            <ac:picMk id="3" creationId="{FAA23EDF-0152-47D2-9223-7C1F74264543}"/>
          </ac:picMkLst>
        </pc:picChg>
      </pc:sldChg>
      <pc:sldChg chg="modSp">
        <pc:chgData name="Guest User" userId="S::urn:spo:anon#0a840415e57ae121b73967e35c916b62ca0e26c8f0b5a1e2381e60cc4e1d65dd::" providerId="AD" clId="Web-{3BD15997-4B66-4A32-948D-0CC6338E7E3F}" dt="2021-12-01T04:02:03.765" v="6" actId="20577"/>
        <pc:sldMkLst>
          <pc:docMk/>
          <pc:sldMk cId="3569836713" sldId="273"/>
        </pc:sldMkLst>
        <pc:spChg chg="mod">
          <ac:chgData name="Guest User" userId="S::urn:spo:anon#0a840415e57ae121b73967e35c916b62ca0e26c8f0b5a1e2381e60cc4e1d65dd::" providerId="AD" clId="Web-{3BD15997-4B66-4A32-948D-0CC6338E7E3F}" dt="2021-12-01T04:02:03.765" v="6" actId="20577"/>
          <ac:spMkLst>
            <pc:docMk/>
            <pc:sldMk cId="3569836713" sldId="273"/>
            <ac:spMk id="3" creationId="{7B6F3140-B729-4377-BA6F-D49EAF92D54F}"/>
          </ac:spMkLst>
        </pc:spChg>
      </pc:sldChg>
    </pc:docChg>
  </pc:docChgLst>
  <pc:docChgLst>
    <pc:chgData name="Vinaik, Srishti" userId="S::sxv210063@utdallas.edu::e3a83bf7-db28-486f-8a5f-53e113c5d3fa" providerId="AD" clId="Web-{59801AD6-A008-4EF6-8FA3-37EAC7CD841A}"/>
    <pc:docChg chg="modSld">
      <pc:chgData name="Vinaik, Srishti" userId="S::sxv210063@utdallas.edu::e3a83bf7-db28-486f-8a5f-53e113c5d3fa" providerId="AD" clId="Web-{59801AD6-A008-4EF6-8FA3-37EAC7CD841A}" dt="2021-11-30T23:50:57.770" v="80" actId="20577"/>
      <pc:docMkLst>
        <pc:docMk/>
      </pc:docMkLst>
      <pc:sldChg chg="modSp">
        <pc:chgData name="Vinaik, Srishti" userId="S::sxv210063@utdallas.edu::e3a83bf7-db28-486f-8a5f-53e113c5d3fa" providerId="AD" clId="Web-{59801AD6-A008-4EF6-8FA3-37EAC7CD841A}" dt="2021-11-30T23:43:06.915" v="2" actId="20577"/>
        <pc:sldMkLst>
          <pc:docMk/>
          <pc:sldMk cId="3754145770" sldId="269"/>
        </pc:sldMkLst>
        <pc:spChg chg="mod">
          <ac:chgData name="Vinaik, Srishti" userId="S::sxv210063@utdallas.edu::e3a83bf7-db28-486f-8a5f-53e113c5d3fa" providerId="AD" clId="Web-{59801AD6-A008-4EF6-8FA3-37EAC7CD841A}" dt="2021-11-30T23:43:06.915" v="2" actId="20577"/>
          <ac:spMkLst>
            <pc:docMk/>
            <pc:sldMk cId="3754145770" sldId="269"/>
            <ac:spMk id="6" creationId="{B2145E83-8A2D-486F-82ED-A1867E472A05}"/>
          </ac:spMkLst>
        </pc:spChg>
      </pc:sldChg>
      <pc:sldChg chg="modSp">
        <pc:chgData name="Vinaik, Srishti" userId="S::sxv210063@utdallas.edu::e3a83bf7-db28-486f-8a5f-53e113c5d3fa" providerId="AD" clId="Web-{59801AD6-A008-4EF6-8FA3-37EAC7CD841A}" dt="2021-11-30T23:50:57.770" v="80" actId="20577"/>
        <pc:sldMkLst>
          <pc:docMk/>
          <pc:sldMk cId="2702596851" sldId="277"/>
        </pc:sldMkLst>
        <pc:spChg chg="mod">
          <ac:chgData name="Vinaik, Srishti" userId="S::sxv210063@utdallas.edu::e3a83bf7-db28-486f-8a5f-53e113c5d3fa" providerId="AD" clId="Web-{59801AD6-A008-4EF6-8FA3-37EAC7CD841A}" dt="2021-11-30T23:50:57.770" v="80" actId="20577"/>
          <ac:spMkLst>
            <pc:docMk/>
            <pc:sldMk cId="2702596851" sldId="277"/>
            <ac:spMk id="2" creationId="{413A6666-C5B6-43E3-A4BB-B55035CD42F6}"/>
          </ac:spMkLst>
        </pc:spChg>
        <pc:spChg chg="mod">
          <ac:chgData name="Vinaik, Srishti" userId="S::sxv210063@utdallas.edu::e3a83bf7-db28-486f-8a5f-53e113c5d3fa" providerId="AD" clId="Web-{59801AD6-A008-4EF6-8FA3-37EAC7CD841A}" dt="2021-11-30T23:50:55.426" v="79" actId="20577"/>
          <ac:spMkLst>
            <pc:docMk/>
            <pc:sldMk cId="2702596851" sldId="277"/>
            <ac:spMk id="3" creationId="{D3C13A54-DBBB-48C2-9C80-63D44F40ACD6}"/>
          </ac:spMkLst>
        </pc:spChg>
      </pc:sldChg>
    </pc:docChg>
  </pc:docChgLst>
  <pc:docChgLst>
    <pc:chgData name="Vinaik, Srishti" userId="S::sxv210063@utdallas.edu::e3a83bf7-db28-486f-8a5f-53e113c5d3fa" providerId="AD" clId="Web-{864C9CFB-6E95-4D3A-9C53-DDFCE2F0ADD1}"/>
    <pc:docChg chg="modSld">
      <pc:chgData name="Vinaik, Srishti" userId="S::sxv210063@utdallas.edu::e3a83bf7-db28-486f-8a5f-53e113c5d3fa" providerId="AD" clId="Web-{864C9CFB-6E95-4D3A-9C53-DDFCE2F0ADD1}" dt="2021-12-01T00:44:53.555" v="3" actId="20577"/>
      <pc:docMkLst>
        <pc:docMk/>
      </pc:docMkLst>
      <pc:sldChg chg="modSp">
        <pc:chgData name="Vinaik, Srishti" userId="S::sxv210063@utdallas.edu::e3a83bf7-db28-486f-8a5f-53e113c5d3fa" providerId="AD" clId="Web-{864C9CFB-6E95-4D3A-9C53-DDFCE2F0ADD1}" dt="2021-12-01T00:44:53.555" v="3" actId="20577"/>
        <pc:sldMkLst>
          <pc:docMk/>
          <pc:sldMk cId="3569836713" sldId="273"/>
        </pc:sldMkLst>
        <pc:spChg chg="mod">
          <ac:chgData name="Vinaik, Srishti" userId="S::sxv210063@utdallas.edu::e3a83bf7-db28-486f-8a5f-53e113c5d3fa" providerId="AD" clId="Web-{864C9CFB-6E95-4D3A-9C53-DDFCE2F0ADD1}" dt="2021-12-01T00:44:53.555" v="3" actId="20577"/>
          <ac:spMkLst>
            <pc:docMk/>
            <pc:sldMk cId="3569836713" sldId="273"/>
            <ac:spMk id="3" creationId="{7B6F3140-B729-4377-BA6F-D49EAF92D54F}"/>
          </ac:spMkLst>
        </pc:spChg>
      </pc:sldChg>
    </pc:docChg>
  </pc:docChgLst>
  <pc:docChgLst>
    <pc:chgData name="Vinaik, Srishti" userId="e3a83bf7-db28-486f-8a5f-53e113c5d3fa" providerId="ADAL" clId="{ACA0F2E3-B3D3-4604-B829-6F0AA0744B24}"/>
    <pc:docChg chg="undo custSel addSld delSld modSld">
      <pc:chgData name="Vinaik, Srishti" userId="e3a83bf7-db28-486f-8a5f-53e113c5d3fa" providerId="ADAL" clId="{ACA0F2E3-B3D3-4604-B829-6F0AA0744B24}" dt="2021-12-01T01:42:54.269" v="20"/>
      <pc:docMkLst>
        <pc:docMk/>
      </pc:docMkLst>
      <pc:sldChg chg="modTransition">
        <pc:chgData name="Vinaik, Srishti" userId="e3a83bf7-db28-486f-8a5f-53e113c5d3fa" providerId="ADAL" clId="{ACA0F2E3-B3D3-4604-B829-6F0AA0744B24}" dt="2021-12-01T01:30:44.637" v="19"/>
        <pc:sldMkLst>
          <pc:docMk/>
          <pc:sldMk cId="109857222" sldId="256"/>
        </pc:sldMkLst>
      </pc:sldChg>
      <pc:sldChg chg="modTransition">
        <pc:chgData name="Vinaik, Srishti" userId="e3a83bf7-db28-486f-8a5f-53e113c5d3fa" providerId="ADAL" clId="{ACA0F2E3-B3D3-4604-B829-6F0AA0744B24}" dt="2021-12-01T01:30:44.637" v="19"/>
        <pc:sldMkLst>
          <pc:docMk/>
          <pc:sldMk cId="3711060339" sldId="257"/>
        </pc:sldMkLst>
      </pc:sldChg>
      <pc:sldChg chg="modTransition">
        <pc:chgData name="Vinaik, Srishti" userId="e3a83bf7-db28-486f-8a5f-53e113c5d3fa" providerId="ADAL" clId="{ACA0F2E3-B3D3-4604-B829-6F0AA0744B24}" dt="2021-12-01T01:30:44.637" v="19"/>
        <pc:sldMkLst>
          <pc:docMk/>
          <pc:sldMk cId="3336508918" sldId="258"/>
        </pc:sldMkLst>
      </pc:sldChg>
      <pc:sldChg chg="modTransition">
        <pc:chgData name="Vinaik, Srishti" userId="e3a83bf7-db28-486f-8a5f-53e113c5d3fa" providerId="ADAL" clId="{ACA0F2E3-B3D3-4604-B829-6F0AA0744B24}" dt="2021-12-01T01:30:44.637" v="19"/>
        <pc:sldMkLst>
          <pc:docMk/>
          <pc:sldMk cId="4097664450" sldId="259"/>
        </pc:sldMkLst>
      </pc:sldChg>
      <pc:sldChg chg="modTransition">
        <pc:chgData name="Vinaik, Srishti" userId="e3a83bf7-db28-486f-8a5f-53e113c5d3fa" providerId="ADAL" clId="{ACA0F2E3-B3D3-4604-B829-6F0AA0744B24}" dt="2021-12-01T01:30:44.637" v="19"/>
        <pc:sldMkLst>
          <pc:docMk/>
          <pc:sldMk cId="2025434583" sldId="260"/>
        </pc:sldMkLst>
      </pc:sldChg>
      <pc:sldChg chg="modTransition">
        <pc:chgData name="Vinaik, Srishti" userId="e3a83bf7-db28-486f-8a5f-53e113c5d3fa" providerId="ADAL" clId="{ACA0F2E3-B3D3-4604-B829-6F0AA0744B24}" dt="2021-12-01T01:30:44.637" v="19"/>
        <pc:sldMkLst>
          <pc:docMk/>
          <pc:sldMk cId="636653542" sldId="261"/>
        </pc:sldMkLst>
      </pc:sldChg>
      <pc:sldChg chg="modTransition">
        <pc:chgData name="Vinaik, Srishti" userId="e3a83bf7-db28-486f-8a5f-53e113c5d3fa" providerId="ADAL" clId="{ACA0F2E3-B3D3-4604-B829-6F0AA0744B24}" dt="2021-12-01T01:30:44.637" v="19"/>
        <pc:sldMkLst>
          <pc:docMk/>
          <pc:sldMk cId="2132693075" sldId="262"/>
        </pc:sldMkLst>
      </pc:sldChg>
      <pc:sldChg chg="modTransition">
        <pc:chgData name="Vinaik, Srishti" userId="e3a83bf7-db28-486f-8a5f-53e113c5d3fa" providerId="ADAL" clId="{ACA0F2E3-B3D3-4604-B829-6F0AA0744B24}" dt="2021-12-01T01:30:44.637" v="19"/>
        <pc:sldMkLst>
          <pc:docMk/>
          <pc:sldMk cId="3791349009" sldId="263"/>
        </pc:sldMkLst>
      </pc:sldChg>
      <pc:sldChg chg="modTransition">
        <pc:chgData name="Vinaik, Srishti" userId="e3a83bf7-db28-486f-8a5f-53e113c5d3fa" providerId="ADAL" clId="{ACA0F2E3-B3D3-4604-B829-6F0AA0744B24}" dt="2021-12-01T01:30:44.637" v="19"/>
        <pc:sldMkLst>
          <pc:docMk/>
          <pc:sldMk cId="3261983612" sldId="264"/>
        </pc:sldMkLst>
      </pc:sldChg>
      <pc:sldChg chg="modTransition">
        <pc:chgData name="Vinaik, Srishti" userId="e3a83bf7-db28-486f-8a5f-53e113c5d3fa" providerId="ADAL" clId="{ACA0F2E3-B3D3-4604-B829-6F0AA0744B24}" dt="2021-12-01T01:30:44.637" v="19"/>
        <pc:sldMkLst>
          <pc:docMk/>
          <pc:sldMk cId="3171788892" sldId="265"/>
        </pc:sldMkLst>
      </pc:sldChg>
      <pc:sldChg chg="delSp modTransition modAnim">
        <pc:chgData name="Vinaik, Srishti" userId="e3a83bf7-db28-486f-8a5f-53e113c5d3fa" providerId="ADAL" clId="{ACA0F2E3-B3D3-4604-B829-6F0AA0744B24}" dt="2021-12-01T01:30:44.637" v="19"/>
        <pc:sldMkLst>
          <pc:docMk/>
          <pc:sldMk cId="784227613" sldId="266"/>
        </pc:sldMkLst>
        <pc:picChg chg="del">
          <ac:chgData name="Vinaik, Srishti" userId="e3a83bf7-db28-486f-8a5f-53e113c5d3fa" providerId="ADAL" clId="{ACA0F2E3-B3D3-4604-B829-6F0AA0744B24}" dt="2021-12-01T01:18:02.863" v="7"/>
          <ac:picMkLst>
            <pc:docMk/>
            <pc:sldMk cId="784227613" sldId="266"/>
            <ac:picMk id="7" creationId="{60C606BF-0D93-462F-9EAB-46FFF195E5BB}"/>
          </ac:picMkLst>
        </pc:picChg>
      </pc:sldChg>
      <pc:sldChg chg="delSp modTransition modAnim">
        <pc:chgData name="Vinaik, Srishti" userId="e3a83bf7-db28-486f-8a5f-53e113c5d3fa" providerId="ADAL" clId="{ACA0F2E3-B3D3-4604-B829-6F0AA0744B24}" dt="2021-12-01T01:30:44.637" v="19"/>
        <pc:sldMkLst>
          <pc:docMk/>
          <pc:sldMk cId="907543656" sldId="267"/>
        </pc:sldMkLst>
        <pc:picChg chg="del">
          <ac:chgData name="Vinaik, Srishti" userId="e3a83bf7-db28-486f-8a5f-53e113c5d3fa" providerId="ADAL" clId="{ACA0F2E3-B3D3-4604-B829-6F0AA0744B24}" dt="2021-12-01T01:18:02.863" v="7"/>
          <ac:picMkLst>
            <pc:docMk/>
            <pc:sldMk cId="907543656" sldId="267"/>
            <ac:picMk id="8" creationId="{BDD2951D-2BAC-48CB-80A9-4FA289F83313}"/>
          </ac:picMkLst>
        </pc:picChg>
      </pc:sldChg>
      <pc:sldChg chg="delSp modTransition modAnim">
        <pc:chgData name="Vinaik, Srishti" userId="e3a83bf7-db28-486f-8a5f-53e113c5d3fa" providerId="ADAL" clId="{ACA0F2E3-B3D3-4604-B829-6F0AA0744B24}" dt="2021-12-01T01:30:44.637" v="19"/>
        <pc:sldMkLst>
          <pc:docMk/>
          <pc:sldMk cId="211782722" sldId="268"/>
        </pc:sldMkLst>
        <pc:picChg chg="del">
          <ac:chgData name="Vinaik, Srishti" userId="e3a83bf7-db28-486f-8a5f-53e113c5d3fa" providerId="ADAL" clId="{ACA0F2E3-B3D3-4604-B829-6F0AA0744B24}" dt="2021-12-01T01:18:02.863" v="7"/>
          <ac:picMkLst>
            <pc:docMk/>
            <pc:sldMk cId="211782722" sldId="268"/>
            <ac:picMk id="5" creationId="{F2A36142-EE9A-4C06-9FEB-7CBBBA2F05B8}"/>
          </ac:picMkLst>
        </pc:picChg>
      </pc:sldChg>
      <pc:sldChg chg="modTransition">
        <pc:chgData name="Vinaik, Srishti" userId="e3a83bf7-db28-486f-8a5f-53e113c5d3fa" providerId="ADAL" clId="{ACA0F2E3-B3D3-4604-B829-6F0AA0744B24}" dt="2021-12-01T01:30:44.637" v="19"/>
        <pc:sldMkLst>
          <pc:docMk/>
          <pc:sldMk cId="3754145770" sldId="269"/>
        </pc:sldMkLst>
      </pc:sldChg>
      <pc:sldChg chg="modTransition">
        <pc:chgData name="Vinaik, Srishti" userId="e3a83bf7-db28-486f-8a5f-53e113c5d3fa" providerId="ADAL" clId="{ACA0F2E3-B3D3-4604-B829-6F0AA0744B24}" dt="2021-12-01T01:30:44.637" v="19"/>
        <pc:sldMkLst>
          <pc:docMk/>
          <pc:sldMk cId="3525282629" sldId="270"/>
        </pc:sldMkLst>
      </pc:sldChg>
      <pc:sldChg chg="modTransition">
        <pc:chgData name="Vinaik, Srishti" userId="e3a83bf7-db28-486f-8a5f-53e113c5d3fa" providerId="ADAL" clId="{ACA0F2E3-B3D3-4604-B829-6F0AA0744B24}" dt="2021-12-01T01:30:44.637" v="19"/>
        <pc:sldMkLst>
          <pc:docMk/>
          <pc:sldMk cId="3930195738" sldId="271"/>
        </pc:sldMkLst>
      </pc:sldChg>
      <pc:sldChg chg="modTransition">
        <pc:chgData name="Vinaik, Srishti" userId="e3a83bf7-db28-486f-8a5f-53e113c5d3fa" providerId="ADAL" clId="{ACA0F2E3-B3D3-4604-B829-6F0AA0744B24}" dt="2021-12-01T01:30:44.637" v="19"/>
        <pc:sldMkLst>
          <pc:docMk/>
          <pc:sldMk cId="343396232" sldId="272"/>
        </pc:sldMkLst>
      </pc:sldChg>
      <pc:sldChg chg="addSp delSp modSp modTransition modAnim">
        <pc:chgData name="Vinaik, Srishti" userId="e3a83bf7-db28-486f-8a5f-53e113c5d3fa" providerId="ADAL" clId="{ACA0F2E3-B3D3-4604-B829-6F0AA0744B24}" dt="2021-12-01T01:42:54.269" v="20"/>
        <pc:sldMkLst>
          <pc:docMk/>
          <pc:sldMk cId="3569836713" sldId="273"/>
        </pc:sldMkLst>
        <pc:picChg chg="add del mod">
          <ac:chgData name="Vinaik, Srishti" userId="e3a83bf7-db28-486f-8a5f-53e113c5d3fa" providerId="ADAL" clId="{ACA0F2E3-B3D3-4604-B829-6F0AA0744B24}" dt="2021-12-01T00:55:11.439" v="3"/>
          <ac:picMkLst>
            <pc:docMk/>
            <pc:sldMk cId="3569836713" sldId="273"/>
            <ac:picMk id="5" creationId="{4EB45778-0C0F-48F6-BF78-DBC32CBD83B0}"/>
          </ac:picMkLst>
        </pc:picChg>
        <pc:picChg chg="add del mod">
          <ac:chgData name="Vinaik, Srishti" userId="e3a83bf7-db28-486f-8a5f-53e113c5d3fa" providerId="ADAL" clId="{ACA0F2E3-B3D3-4604-B829-6F0AA0744B24}" dt="2021-12-01T00:57:13.490" v="5"/>
          <ac:picMkLst>
            <pc:docMk/>
            <pc:sldMk cId="3569836713" sldId="273"/>
            <ac:picMk id="6" creationId="{DCFCB2AF-EE71-4B73-A2AC-61A28C9EDA6D}"/>
          </ac:picMkLst>
        </pc:picChg>
        <pc:picChg chg="add del mod">
          <ac:chgData name="Vinaik, Srishti" userId="e3a83bf7-db28-486f-8a5f-53e113c5d3fa" providerId="ADAL" clId="{ACA0F2E3-B3D3-4604-B829-6F0AA0744B24}" dt="2021-12-01T01:18:02.863" v="7"/>
          <ac:picMkLst>
            <pc:docMk/>
            <pc:sldMk cId="3569836713" sldId="273"/>
            <ac:picMk id="7" creationId="{96B804A4-D4BC-4840-9C9B-E032752E54F9}"/>
          </ac:picMkLst>
        </pc:picChg>
        <pc:picChg chg="add del mod">
          <ac:chgData name="Vinaik, Srishti" userId="e3a83bf7-db28-486f-8a5f-53e113c5d3fa" providerId="ADAL" clId="{ACA0F2E3-B3D3-4604-B829-6F0AA0744B24}" dt="2021-12-01T01:18:38.184" v="9"/>
          <ac:picMkLst>
            <pc:docMk/>
            <pc:sldMk cId="3569836713" sldId="273"/>
            <ac:picMk id="8" creationId="{D35A1F13-9DFD-4A6E-BED7-9337CE263F8A}"/>
          </ac:picMkLst>
        </pc:picChg>
        <pc:picChg chg="add del mod">
          <ac:chgData name="Vinaik, Srishti" userId="e3a83bf7-db28-486f-8a5f-53e113c5d3fa" providerId="ADAL" clId="{ACA0F2E3-B3D3-4604-B829-6F0AA0744B24}" dt="2021-12-01T01:20:20.891" v="11"/>
          <ac:picMkLst>
            <pc:docMk/>
            <pc:sldMk cId="3569836713" sldId="273"/>
            <ac:picMk id="9" creationId="{BF9CC95C-106A-429B-AD25-C2ADCB36FF68}"/>
          </ac:picMkLst>
        </pc:picChg>
        <pc:picChg chg="add del mod">
          <ac:chgData name="Vinaik, Srishti" userId="e3a83bf7-db28-486f-8a5f-53e113c5d3fa" providerId="ADAL" clId="{ACA0F2E3-B3D3-4604-B829-6F0AA0744B24}" dt="2021-12-01T01:25:53.510" v="13"/>
          <ac:picMkLst>
            <pc:docMk/>
            <pc:sldMk cId="3569836713" sldId="273"/>
            <ac:picMk id="10" creationId="{17B2AA8D-39B1-4926-AD2A-6DE65B880FC9}"/>
          </ac:picMkLst>
        </pc:picChg>
        <pc:picChg chg="add del mod">
          <ac:chgData name="Vinaik, Srishti" userId="e3a83bf7-db28-486f-8a5f-53e113c5d3fa" providerId="ADAL" clId="{ACA0F2E3-B3D3-4604-B829-6F0AA0744B24}" dt="2021-12-01T01:29:28.385" v="15"/>
          <ac:picMkLst>
            <pc:docMk/>
            <pc:sldMk cId="3569836713" sldId="273"/>
            <ac:picMk id="11" creationId="{544E7F05-C770-4FC3-9A07-78E0529FBDA4}"/>
          </ac:picMkLst>
        </pc:picChg>
        <pc:picChg chg="add del mod">
          <ac:chgData name="Vinaik, Srishti" userId="e3a83bf7-db28-486f-8a5f-53e113c5d3fa" providerId="ADAL" clId="{ACA0F2E3-B3D3-4604-B829-6F0AA0744B24}" dt="2021-12-01T01:30:12.256" v="17"/>
          <ac:picMkLst>
            <pc:docMk/>
            <pc:sldMk cId="3569836713" sldId="273"/>
            <ac:picMk id="12" creationId="{55EA5961-DC32-42FF-B155-C53CB6E8745F}"/>
          </ac:picMkLst>
        </pc:picChg>
        <pc:picChg chg="add del mod">
          <ac:chgData name="Vinaik, Srishti" userId="e3a83bf7-db28-486f-8a5f-53e113c5d3fa" providerId="ADAL" clId="{ACA0F2E3-B3D3-4604-B829-6F0AA0744B24}" dt="2021-12-01T01:30:44.637" v="19"/>
          <ac:picMkLst>
            <pc:docMk/>
            <pc:sldMk cId="3569836713" sldId="273"/>
            <ac:picMk id="13" creationId="{202D458F-F855-48EA-890C-BD30D46199FE}"/>
          </ac:picMkLst>
        </pc:picChg>
        <pc:picChg chg="add mod">
          <ac:chgData name="Vinaik, Srishti" userId="e3a83bf7-db28-486f-8a5f-53e113c5d3fa" providerId="ADAL" clId="{ACA0F2E3-B3D3-4604-B829-6F0AA0744B24}" dt="2021-12-01T01:42:54.269" v="20"/>
          <ac:picMkLst>
            <pc:docMk/>
            <pc:sldMk cId="3569836713" sldId="273"/>
            <ac:picMk id="14" creationId="{72C6636F-5719-4DFD-B08D-6B9160E6D1CA}"/>
          </ac:picMkLst>
        </pc:picChg>
      </pc:sldChg>
      <pc:sldChg chg="addSp delSp modSp modTransition modAnim">
        <pc:chgData name="Vinaik, Srishti" userId="e3a83bf7-db28-486f-8a5f-53e113c5d3fa" providerId="ADAL" clId="{ACA0F2E3-B3D3-4604-B829-6F0AA0744B24}" dt="2021-12-01T01:42:54.269" v="20"/>
        <pc:sldMkLst>
          <pc:docMk/>
          <pc:sldMk cId="429958992" sldId="274"/>
        </pc:sldMkLst>
        <pc:picChg chg="add del mod">
          <ac:chgData name="Vinaik, Srishti" userId="e3a83bf7-db28-486f-8a5f-53e113c5d3fa" providerId="ADAL" clId="{ACA0F2E3-B3D3-4604-B829-6F0AA0744B24}" dt="2021-12-01T01:25:53.510" v="13"/>
          <ac:picMkLst>
            <pc:docMk/>
            <pc:sldMk cId="429958992" sldId="274"/>
            <ac:picMk id="6" creationId="{75B939A7-13EB-4FB7-BCDE-269262D33874}"/>
          </ac:picMkLst>
        </pc:picChg>
        <pc:picChg chg="add mod">
          <ac:chgData name="Vinaik, Srishti" userId="e3a83bf7-db28-486f-8a5f-53e113c5d3fa" providerId="ADAL" clId="{ACA0F2E3-B3D3-4604-B829-6F0AA0744B24}" dt="2021-12-01T01:42:54.269" v="20"/>
          <ac:picMkLst>
            <pc:docMk/>
            <pc:sldMk cId="429958992" sldId="274"/>
            <ac:picMk id="7" creationId="{C63E4DAB-A742-46CF-A849-7D75E98DEBC9}"/>
          </ac:picMkLst>
        </pc:picChg>
      </pc:sldChg>
      <pc:sldChg chg="addSp delSp modSp modTransition modAnim">
        <pc:chgData name="Vinaik, Srishti" userId="e3a83bf7-db28-486f-8a5f-53e113c5d3fa" providerId="ADAL" clId="{ACA0F2E3-B3D3-4604-B829-6F0AA0744B24}" dt="2021-12-01T01:42:54.269" v="20"/>
        <pc:sldMkLst>
          <pc:docMk/>
          <pc:sldMk cId="2583787803" sldId="275"/>
        </pc:sldMkLst>
        <pc:picChg chg="add del mod">
          <ac:chgData name="Vinaik, Srishti" userId="e3a83bf7-db28-486f-8a5f-53e113c5d3fa" providerId="ADAL" clId="{ACA0F2E3-B3D3-4604-B829-6F0AA0744B24}" dt="2021-12-01T01:25:53.510" v="13"/>
          <ac:picMkLst>
            <pc:docMk/>
            <pc:sldMk cId="2583787803" sldId="275"/>
            <ac:picMk id="4" creationId="{5CB968CE-A7CA-408F-9E7E-088AE855F9EF}"/>
          </ac:picMkLst>
        </pc:picChg>
        <pc:picChg chg="add mod">
          <ac:chgData name="Vinaik, Srishti" userId="e3a83bf7-db28-486f-8a5f-53e113c5d3fa" providerId="ADAL" clId="{ACA0F2E3-B3D3-4604-B829-6F0AA0744B24}" dt="2021-12-01T01:42:54.269" v="20"/>
          <ac:picMkLst>
            <pc:docMk/>
            <pc:sldMk cId="2583787803" sldId="275"/>
            <ac:picMk id="5" creationId="{7A5AEAF3-E8BE-4B32-9CBF-39F5D5AAE6B6}"/>
          </ac:picMkLst>
        </pc:picChg>
      </pc:sldChg>
      <pc:sldChg chg="modTransition">
        <pc:chgData name="Vinaik, Srishti" userId="e3a83bf7-db28-486f-8a5f-53e113c5d3fa" providerId="ADAL" clId="{ACA0F2E3-B3D3-4604-B829-6F0AA0744B24}" dt="2021-12-01T01:30:44.637" v="19"/>
        <pc:sldMkLst>
          <pc:docMk/>
          <pc:sldMk cId="3702945788" sldId="276"/>
        </pc:sldMkLst>
      </pc:sldChg>
      <pc:sldChg chg="modTransition">
        <pc:chgData name="Vinaik, Srishti" userId="e3a83bf7-db28-486f-8a5f-53e113c5d3fa" providerId="ADAL" clId="{ACA0F2E3-B3D3-4604-B829-6F0AA0744B24}" dt="2021-12-01T01:30:44.637" v="19"/>
        <pc:sldMkLst>
          <pc:docMk/>
          <pc:sldMk cId="2702596851" sldId="277"/>
        </pc:sldMkLst>
      </pc:sldChg>
      <pc:sldChg chg="modTransition">
        <pc:chgData name="Vinaik, Srishti" userId="e3a83bf7-db28-486f-8a5f-53e113c5d3fa" providerId="ADAL" clId="{ACA0F2E3-B3D3-4604-B829-6F0AA0744B24}" dt="2021-12-01T01:30:44.637" v="19"/>
        <pc:sldMkLst>
          <pc:docMk/>
          <pc:sldMk cId="1419505506" sldId="278"/>
        </pc:sldMkLst>
      </pc:sldChg>
      <pc:sldChg chg="new del">
        <pc:chgData name="Vinaik, Srishti" userId="e3a83bf7-db28-486f-8a5f-53e113c5d3fa" providerId="ADAL" clId="{ACA0F2E3-B3D3-4604-B829-6F0AA0744B24}" dt="2021-12-01T00:53:33.067" v="1" actId="680"/>
        <pc:sldMkLst>
          <pc:docMk/>
          <pc:sldMk cId="3151643964" sldId="279"/>
        </pc:sldMkLst>
      </pc:sldChg>
    </pc:docChg>
  </pc:docChgLst>
  <pc:docChgLst>
    <pc:chgData name="Khan, Fayad Hasan" userId="S::fxk200001@utdallas.edu::f34e88f0-38cb-423c-ab5b-5c9e94525901" providerId="AD" clId="Web-{83CCD91E-FB70-4072-8110-28F4D201AAF0}"/>
    <pc:docChg chg="sldOrd">
      <pc:chgData name="Khan, Fayad Hasan" userId="S::fxk200001@utdallas.edu::f34e88f0-38cb-423c-ab5b-5c9e94525901" providerId="AD" clId="Web-{83CCD91E-FB70-4072-8110-28F4D201AAF0}" dt="2021-11-30T23:17:26.976" v="1"/>
      <pc:docMkLst>
        <pc:docMk/>
      </pc:docMkLst>
      <pc:sldChg chg="ord">
        <pc:chgData name="Khan, Fayad Hasan" userId="S::fxk200001@utdallas.edu::f34e88f0-38cb-423c-ab5b-5c9e94525901" providerId="AD" clId="Web-{83CCD91E-FB70-4072-8110-28F4D201AAF0}" dt="2021-11-30T23:17:08.976" v="0"/>
        <pc:sldMkLst>
          <pc:docMk/>
          <pc:sldMk cId="907543656" sldId="267"/>
        </pc:sldMkLst>
      </pc:sldChg>
      <pc:sldChg chg="ord">
        <pc:chgData name="Khan, Fayad Hasan" userId="S::fxk200001@utdallas.edu::f34e88f0-38cb-423c-ab5b-5c9e94525901" providerId="AD" clId="Web-{83CCD91E-FB70-4072-8110-28F4D201AAF0}" dt="2021-11-30T23:17:26.976" v="1"/>
        <pc:sldMkLst>
          <pc:docMk/>
          <pc:sldMk cId="211782722" sldId="268"/>
        </pc:sldMkLst>
      </pc:sldChg>
    </pc:docChg>
  </pc:docChgLst>
  <pc:docChgLst>
    <pc:chgData name="Vinaik, Srishti" userId="S::sxv210063@utdallas.edu::e3a83bf7-db28-486f-8a5f-53e113c5d3fa" providerId="AD" clId="Web-{B2AE2C3F-39A3-43FF-96DF-D0759E5D7B9E}"/>
    <pc:docChg chg="addSld modSld">
      <pc:chgData name="Vinaik, Srishti" userId="S::sxv210063@utdallas.edu::e3a83bf7-db28-486f-8a5f-53e113c5d3fa" providerId="AD" clId="Web-{B2AE2C3F-39A3-43FF-96DF-D0759E5D7B9E}" dt="2021-11-30T20:16:02.957" v="5" actId="20577"/>
      <pc:docMkLst>
        <pc:docMk/>
      </pc:docMkLst>
      <pc:sldChg chg="modSp new">
        <pc:chgData name="Vinaik, Srishti" userId="S::sxv210063@utdallas.edu::e3a83bf7-db28-486f-8a5f-53e113c5d3fa" providerId="AD" clId="Web-{B2AE2C3F-39A3-43FF-96DF-D0759E5D7B9E}" dt="2021-11-30T20:16:02.957" v="5" actId="20577"/>
        <pc:sldMkLst>
          <pc:docMk/>
          <pc:sldMk cId="3702945788" sldId="276"/>
        </pc:sldMkLst>
        <pc:spChg chg="mod">
          <ac:chgData name="Vinaik, Srishti" userId="S::sxv210063@utdallas.edu::e3a83bf7-db28-486f-8a5f-53e113c5d3fa" providerId="AD" clId="Web-{B2AE2C3F-39A3-43FF-96DF-D0759E5D7B9E}" dt="2021-11-30T20:16:02.957" v="5" actId="20577"/>
          <ac:spMkLst>
            <pc:docMk/>
            <pc:sldMk cId="3702945788" sldId="276"/>
            <ac:spMk id="2" creationId="{413A6666-C5B6-43E3-A4BB-B55035CD42F6}"/>
          </ac:spMkLst>
        </pc:spChg>
      </pc:sldChg>
    </pc:docChg>
  </pc:docChgLst>
  <pc:docChgLst>
    <pc:chgData name="Liu, Shenjun" userId="S::sxl200043@utdallas.edu::9136767d-6700-4840-bf8a-ce200704d97d" providerId="AD" clId="Web-{E6B9415D-C3FA-47B7-9C1E-7BDB22AA73FA}"/>
    <pc:docChg chg="addSld modSld">
      <pc:chgData name="Liu, Shenjun" userId="S::sxl200043@utdallas.edu::9136767d-6700-4840-bf8a-ce200704d97d" providerId="AD" clId="Web-{E6B9415D-C3FA-47B7-9C1E-7BDB22AA73FA}" dt="2021-11-30T23:33:03.413" v="6" actId="20577"/>
      <pc:docMkLst>
        <pc:docMk/>
      </pc:docMkLst>
      <pc:sldChg chg="modSp">
        <pc:chgData name="Liu, Shenjun" userId="S::sxl200043@utdallas.edu::9136767d-6700-4840-bf8a-ce200704d97d" providerId="AD" clId="Web-{E6B9415D-C3FA-47B7-9C1E-7BDB22AA73FA}" dt="2021-11-30T23:32:43.036" v="4" actId="20577"/>
        <pc:sldMkLst>
          <pc:docMk/>
          <pc:sldMk cId="3702945788" sldId="276"/>
        </pc:sldMkLst>
        <pc:spChg chg="mod">
          <ac:chgData name="Liu, Shenjun" userId="S::sxl200043@utdallas.edu::9136767d-6700-4840-bf8a-ce200704d97d" providerId="AD" clId="Web-{E6B9415D-C3FA-47B7-9C1E-7BDB22AA73FA}" dt="2021-11-30T23:32:43.036" v="4" actId="20577"/>
          <ac:spMkLst>
            <pc:docMk/>
            <pc:sldMk cId="3702945788" sldId="276"/>
            <ac:spMk id="2" creationId="{413A6666-C5B6-43E3-A4BB-B55035CD42F6}"/>
          </ac:spMkLst>
        </pc:spChg>
      </pc:sldChg>
      <pc:sldChg chg="modSp add replId">
        <pc:chgData name="Liu, Shenjun" userId="S::sxl200043@utdallas.edu::9136767d-6700-4840-bf8a-ce200704d97d" providerId="AD" clId="Web-{E6B9415D-C3FA-47B7-9C1E-7BDB22AA73FA}" dt="2021-11-30T23:33:03.413" v="6" actId="20577"/>
        <pc:sldMkLst>
          <pc:docMk/>
          <pc:sldMk cId="2702596851" sldId="277"/>
        </pc:sldMkLst>
        <pc:spChg chg="mod">
          <ac:chgData name="Liu, Shenjun" userId="S::sxl200043@utdallas.edu::9136767d-6700-4840-bf8a-ce200704d97d" providerId="AD" clId="Web-{E6B9415D-C3FA-47B7-9C1E-7BDB22AA73FA}" dt="2021-11-30T23:33:03.413" v="6" actId="20577"/>
          <ac:spMkLst>
            <pc:docMk/>
            <pc:sldMk cId="2702596851" sldId="277"/>
            <ac:spMk id="2" creationId="{413A6666-C5B6-43E3-A4BB-B55035CD42F6}"/>
          </ac:spMkLst>
        </pc:spChg>
      </pc:sldChg>
    </pc:docChg>
  </pc:docChgLst>
  <pc:docChgLst>
    <pc:chgData name="Liu, Shenjun" userId="S::sxl200043@utdallas.edu::9136767d-6700-4840-bf8a-ce200704d97d" providerId="AD" clId="Web-{1FAC08D5-E9B6-457A-95E2-BD3D006B89F8}"/>
    <pc:docChg chg="addSld modSld sldOrd">
      <pc:chgData name="Liu, Shenjun" userId="S::sxl200043@utdallas.edu::9136767d-6700-4840-bf8a-ce200704d97d" providerId="AD" clId="Web-{1FAC08D5-E9B6-457A-95E2-BD3D006B89F8}" dt="2021-11-30T05:52:04.507" v="1232" actId="1076"/>
      <pc:docMkLst>
        <pc:docMk/>
      </pc:docMkLst>
      <pc:sldChg chg="modSp">
        <pc:chgData name="Liu, Shenjun" userId="S::sxl200043@utdallas.edu::9136767d-6700-4840-bf8a-ce200704d97d" providerId="AD" clId="Web-{1FAC08D5-E9B6-457A-95E2-BD3D006B89F8}" dt="2021-11-30T04:50:05.881" v="15" actId="20577"/>
        <pc:sldMkLst>
          <pc:docMk/>
          <pc:sldMk cId="109857222" sldId="256"/>
        </pc:sldMkLst>
        <pc:spChg chg="mod">
          <ac:chgData name="Liu, Shenjun" userId="S::sxl200043@utdallas.edu::9136767d-6700-4840-bf8a-ce200704d97d" providerId="AD" clId="Web-{1FAC08D5-E9B6-457A-95E2-BD3D006B89F8}" dt="2021-11-30T04:50:05.881" v="15" actId="20577"/>
          <ac:spMkLst>
            <pc:docMk/>
            <pc:sldMk cId="109857222" sldId="256"/>
            <ac:spMk id="2" creationId="{00000000-0000-0000-0000-000000000000}"/>
          </ac:spMkLst>
        </pc:spChg>
        <pc:spChg chg="mod">
          <ac:chgData name="Liu, Shenjun" userId="S::sxl200043@utdallas.edu::9136767d-6700-4840-bf8a-ce200704d97d" providerId="AD" clId="Web-{1FAC08D5-E9B6-457A-95E2-BD3D006B89F8}" dt="2021-11-30T04:49:50.146" v="6" actId="20577"/>
          <ac:spMkLst>
            <pc:docMk/>
            <pc:sldMk cId="109857222" sldId="256"/>
            <ac:spMk id="3" creationId="{00000000-0000-0000-0000-000000000000}"/>
          </ac:spMkLst>
        </pc:spChg>
      </pc:sldChg>
      <pc:sldChg chg="delSp modSp new">
        <pc:chgData name="Liu, Shenjun" userId="S::sxl200043@utdallas.edu::9136767d-6700-4840-bf8a-ce200704d97d" providerId="AD" clId="Web-{1FAC08D5-E9B6-457A-95E2-BD3D006B89F8}" dt="2021-11-30T04:57:34.503" v="207" actId="20577"/>
        <pc:sldMkLst>
          <pc:docMk/>
          <pc:sldMk cId="3711060339" sldId="257"/>
        </pc:sldMkLst>
        <pc:spChg chg="del mod">
          <ac:chgData name="Liu, Shenjun" userId="S::sxl200043@utdallas.edu::9136767d-6700-4840-bf8a-ce200704d97d" providerId="AD" clId="Web-{1FAC08D5-E9B6-457A-95E2-BD3D006B89F8}" dt="2021-11-30T04:53:51.575" v="19"/>
          <ac:spMkLst>
            <pc:docMk/>
            <pc:sldMk cId="3711060339" sldId="257"/>
            <ac:spMk id="2" creationId="{63DB8056-3052-4FD8-8B92-A0D9B2F0B386}"/>
          </ac:spMkLst>
        </pc:spChg>
        <pc:spChg chg="mod">
          <ac:chgData name="Liu, Shenjun" userId="S::sxl200043@utdallas.edu::9136767d-6700-4840-bf8a-ce200704d97d" providerId="AD" clId="Web-{1FAC08D5-E9B6-457A-95E2-BD3D006B89F8}" dt="2021-11-30T04:57:34.503" v="207" actId="20577"/>
          <ac:spMkLst>
            <pc:docMk/>
            <pc:sldMk cId="3711060339" sldId="257"/>
            <ac:spMk id="3" creationId="{4FA00C42-9214-47DC-8126-C3C5D3C2A3CA}"/>
          </ac:spMkLst>
        </pc:spChg>
      </pc:sldChg>
      <pc:sldChg chg="addSp delSp modSp new mod setBg setClrOvrMap">
        <pc:chgData name="Liu, Shenjun" userId="S::sxl200043@utdallas.edu::9136767d-6700-4840-bf8a-ce200704d97d" providerId="AD" clId="Web-{1FAC08D5-E9B6-457A-95E2-BD3D006B89F8}" dt="2021-11-30T04:59:57.617" v="258" actId="20577"/>
        <pc:sldMkLst>
          <pc:docMk/>
          <pc:sldMk cId="3336508918" sldId="258"/>
        </pc:sldMkLst>
        <pc:spChg chg="mod">
          <ac:chgData name="Liu, Shenjun" userId="S::sxl200043@utdallas.edu::9136767d-6700-4840-bf8a-ce200704d97d" providerId="AD" clId="Web-{1FAC08D5-E9B6-457A-95E2-BD3D006B89F8}" dt="2021-11-30T04:59:26.538" v="247"/>
          <ac:spMkLst>
            <pc:docMk/>
            <pc:sldMk cId="3336508918" sldId="258"/>
            <ac:spMk id="2" creationId="{BFC817D7-5AB7-4EFC-A50A-53411B8E547F}"/>
          </ac:spMkLst>
        </pc:spChg>
        <pc:spChg chg="mod">
          <ac:chgData name="Liu, Shenjun" userId="S::sxl200043@utdallas.edu::9136767d-6700-4840-bf8a-ce200704d97d" providerId="AD" clId="Web-{1FAC08D5-E9B6-457A-95E2-BD3D006B89F8}" dt="2021-11-30T04:59:57.617" v="258" actId="20577"/>
          <ac:spMkLst>
            <pc:docMk/>
            <pc:sldMk cId="3336508918" sldId="258"/>
            <ac:spMk id="3" creationId="{7B627D82-C9D2-4BEE-A00C-A2FD8196E29F}"/>
          </ac:spMkLst>
        </pc:spChg>
        <pc:spChg chg="add del">
          <ac:chgData name="Liu, Shenjun" userId="S::sxl200043@utdallas.edu::9136767d-6700-4840-bf8a-ce200704d97d" providerId="AD" clId="Web-{1FAC08D5-E9B6-457A-95E2-BD3D006B89F8}" dt="2021-11-30T04:59:16.819" v="240"/>
          <ac:spMkLst>
            <pc:docMk/>
            <pc:sldMk cId="3336508918" sldId="258"/>
            <ac:spMk id="5" creationId="{2B566528-1B12-4246-9431-5C2D7D081168}"/>
          </ac:spMkLst>
        </pc:spChg>
        <pc:spChg chg="add del">
          <ac:chgData name="Liu, Shenjun" userId="S::sxl200043@utdallas.edu::9136767d-6700-4840-bf8a-ce200704d97d" providerId="AD" clId="Web-{1FAC08D5-E9B6-457A-95E2-BD3D006B89F8}" dt="2021-11-30T04:59:16.819" v="240"/>
          <ac:spMkLst>
            <pc:docMk/>
            <pc:sldMk cId="3336508918" sldId="258"/>
            <ac:spMk id="6" creationId="{2E80C965-DB6D-4F81-9E9E-B027384D0BD6}"/>
          </ac:spMkLst>
        </pc:spChg>
        <pc:spChg chg="add del">
          <ac:chgData name="Liu, Shenjun" userId="S::sxl200043@utdallas.edu::9136767d-6700-4840-bf8a-ce200704d97d" providerId="AD" clId="Web-{1FAC08D5-E9B6-457A-95E2-BD3D006B89F8}" dt="2021-11-30T04:59:16.819" v="240"/>
          <ac:spMkLst>
            <pc:docMk/>
            <pc:sldMk cId="3336508918" sldId="258"/>
            <ac:spMk id="7" creationId="{A580F890-B085-4E95-96AA-55AEBEC5CE6E}"/>
          </ac:spMkLst>
        </pc:spChg>
        <pc:spChg chg="add del">
          <ac:chgData name="Liu, Shenjun" userId="S::sxl200043@utdallas.edu::9136767d-6700-4840-bf8a-ce200704d97d" providerId="AD" clId="Web-{1FAC08D5-E9B6-457A-95E2-BD3D006B89F8}" dt="2021-11-30T04:59:12.616" v="238"/>
          <ac:spMkLst>
            <pc:docMk/>
            <pc:sldMk cId="3336508918" sldId="258"/>
            <ac:spMk id="8" creationId="{1BB867FF-FC45-48F7-8104-F89BE54909F1}"/>
          </ac:spMkLst>
        </pc:spChg>
        <pc:spChg chg="add del">
          <ac:chgData name="Liu, Shenjun" userId="S::sxl200043@utdallas.edu::9136767d-6700-4840-bf8a-ce200704d97d" providerId="AD" clId="Web-{1FAC08D5-E9B6-457A-95E2-BD3D006B89F8}" dt="2021-11-30T04:59:19.460" v="242"/>
          <ac:spMkLst>
            <pc:docMk/>
            <pc:sldMk cId="3336508918" sldId="258"/>
            <ac:spMk id="9" creationId="{100EDD19-6802-4EC3-95CE-CFFAB042CFD6}"/>
          </ac:spMkLst>
        </pc:spChg>
        <pc:spChg chg="add del">
          <ac:chgData name="Liu, Shenjun" userId="S::sxl200043@utdallas.edu::9136767d-6700-4840-bf8a-ce200704d97d" providerId="AD" clId="Web-{1FAC08D5-E9B6-457A-95E2-BD3D006B89F8}" dt="2021-11-30T04:59:12.616" v="238"/>
          <ac:spMkLst>
            <pc:docMk/>
            <pc:sldMk cId="3336508918" sldId="258"/>
            <ac:spMk id="10" creationId="{8BB56887-D0D5-4F0C-9E19-7247EB83C8B7}"/>
          </ac:spMkLst>
        </pc:spChg>
        <pc:spChg chg="add del">
          <ac:chgData name="Liu, Shenjun" userId="S::sxl200043@utdallas.edu::9136767d-6700-4840-bf8a-ce200704d97d" providerId="AD" clId="Web-{1FAC08D5-E9B6-457A-95E2-BD3D006B89F8}" dt="2021-11-30T04:59:19.460" v="242"/>
          <ac:spMkLst>
            <pc:docMk/>
            <pc:sldMk cId="3336508918" sldId="258"/>
            <ac:spMk id="11" creationId="{DB17E863-922E-4C26-BD64-E8FD41D28661}"/>
          </ac:spMkLst>
        </pc:spChg>
        <pc:spChg chg="add del">
          <ac:chgData name="Liu, Shenjun" userId="S::sxl200043@utdallas.edu::9136767d-6700-4840-bf8a-ce200704d97d" providerId="AD" clId="Web-{1FAC08D5-E9B6-457A-95E2-BD3D006B89F8}" dt="2021-11-30T04:59:12.616" v="238"/>
          <ac:spMkLst>
            <pc:docMk/>
            <pc:sldMk cId="3336508918" sldId="258"/>
            <ac:spMk id="12" creationId="{081E4A58-353D-44AE-B2FC-2A74E2E400F7}"/>
          </ac:spMkLst>
        </pc:spChg>
        <pc:spChg chg="add del">
          <ac:chgData name="Liu, Shenjun" userId="S::sxl200043@utdallas.edu::9136767d-6700-4840-bf8a-ce200704d97d" providerId="AD" clId="Web-{1FAC08D5-E9B6-457A-95E2-BD3D006B89F8}" dt="2021-11-30T04:59:23.850" v="244"/>
          <ac:spMkLst>
            <pc:docMk/>
            <pc:sldMk cId="3336508918" sldId="258"/>
            <ac:spMk id="13" creationId="{9264D464-898B-4908-88FD-33A83D6ED64E}"/>
          </ac:spMkLst>
        </pc:spChg>
        <pc:spChg chg="add del">
          <ac:chgData name="Liu, Shenjun" userId="S::sxl200043@utdallas.edu::9136767d-6700-4840-bf8a-ce200704d97d" providerId="AD" clId="Web-{1FAC08D5-E9B6-457A-95E2-BD3D006B89F8}" dt="2021-11-30T04:59:16.819" v="240"/>
          <ac:spMkLst>
            <pc:docMk/>
            <pc:sldMk cId="3336508918" sldId="258"/>
            <ac:spMk id="14" creationId="{D3F51FEB-38FB-4F6C-9F7B-2F2AFAB65463}"/>
          </ac:spMkLst>
        </pc:spChg>
        <pc:spChg chg="add del">
          <ac:chgData name="Liu, Shenjun" userId="S::sxl200043@utdallas.edu::9136767d-6700-4840-bf8a-ce200704d97d" providerId="AD" clId="Web-{1FAC08D5-E9B6-457A-95E2-BD3D006B89F8}" dt="2021-11-30T04:59:23.850" v="244"/>
          <ac:spMkLst>
            <pc:docMk/>
            <pc:sldMk cId="3336508918" sldId="258"/>
            <ac:spMk id="15" creationId="{F0BC1D9E-4401-4EC0-88FD-ED103CB570EA}"/>
          </ac:spMkLst>
        </pc:spChg>
        <pc:spChg chg="add del">
          <ac:chgData name="Liu, Shenjun" userId="S::sxl200043@utdallas.edu::9136767d-6700-4840-bf8a-ce200704d97d" providerId="AD" clId="Web-{1FAC08D5-E9B6-457A-95E2-BD3D006B89F8}" dt="2021-11-30T04:59:16.819" v="240"/>
          <ac:spMkLst>
            <pc:docMk/>
            <pc:sldMk cId="3336508918" sldId="258"/>
            <ac:spMk id="16" creationId="{1E547BA6-BAE0-43BB-A7CA-60F69CE252F0}"/>
          </ac:spMkLst>
        </pc:spChg>
        <pc:spChg chg="add del">
          <ac:chgData name="Liu, Shenjun" userId="S::sxl200043@utdallas.edu::9136767d-6700-4840-bf8a-ce200704d97d" providerId="AD" clId="Web-{1FAC08D5-E9B6-457A-95E2-BD3D006B89F8}" dt="2021-11-30T04:59:23.850" v="244"/>
          <ac:spMkLst>
            <pc:docMk/>
            <pc:sldMk cId="3336508918" sldId="258"/>
            <ac:spMk id="17" creationId="{B0AAF7C9-094E-400C-A428-F6C2262F6527}"/>
          </ac:spMkLst>
        </pc:spChg>
        <pc:spChg chg="add del">
          <ac:chgData name="Liu, Shenjun" userId="S::sxl200043@utdallas.edu::9136767d-6700-4840-bf8a-ce200704d97d" providerId="AD" clId="Web-{1FAC08D5-E9B6-457A-95E2-BD3D006B89F8}" dt="2021-11-30T04:59:23.850" v="244"/>
          <ac:spMkLst>
            <pc:docMk/>
            <pc:sldMk cId="3336508918" sldId="258"/>
            <ac:spMk id="18" creationId="{6200B311-3585-4069-AAC6-CD443FA5B8AD}"/>
          </ac:spMkLst>
        </pc:spChg>
        <pc:spChg chg="add del">
          <ac:chgData name="Liu, Shenjun" userId="S::sxl200043@utdallas.edu::9136767d-6700-4840-bf8a-ce200704d97d" providerId="AD" clId="Web-{1FAC08D5-E9B6-457A-95E2-BD3D006B89F8}" dt="2021-11-30T04:59:26.522" v="246"/>
          <ac:spMkLst>
            <pc:docMk/>
            <pc:sldMk cId="3336508918" sldId="258"/>
            <ac:spMk id="19" creationId="{1BB867FF-FC45-48F7-8104-F89BE54909F1}"/>
          </ac:spMkLst>
        </pc:spChg>
        <pc:spChg chg="add del">
          <ac:chgData name="Liu, Shenjun" userId="S::sxl200043@utdallas.edu::9136767d-6700-4840-bf8a-ce200704d97d" providerId="AD" clId="Web-{1FAC08D5-E9B6-457A-95E2-BD3D006B89F8}" dt="2021-11-30T04:59:26.522" v="246"/>
          <ac:spMkLst>
            <pc:docMk/>
            <pc:sldMk cId="3336508918" sldId="258"/>
            <ac:spMk id="20" creationId="{8BB56887-D0D5-4F0C-9E19-7247EB83C8B7}"/>
          </ac:spMkLst>
        </pc:spChg>
        <pc:spChg chg="add del">
          <ac:chgData name="Liu, Shenjun" userId="S::sxl200043@utdallas.edu::9136767d-6700-4840-bf8a-ce200704d97d" providerId="AD" clId="Web-{1FAC08D5-E9B6-457A-95E2-BD3D006B89F8}" dt="2021-11-30T04:59:26.522" v="246"/>
          <ac:spMkLst>
            <pc:docMk/>
            <pc:sldMk cId="3336508918" sldId="258"/>
            <ac:spMk id="21" creationId="{081E4A58-353D-44AE-B2FC-2A74E2E400F7}"/>
          </ac:spMkLst>
        </pc:spChg>
        <pc:spChg chg="add">
          <ac:chgData name="Liu, Shenjun" userId="S::sxl200043@utdallas.edu::9136767d-6700-4840-bf8a-ce200704d97d" providerId="AD" clId="Web-{1FAC08D5-E9B6-457A-95E2-BD3D006B89F8}" dt="2021-11-30T04:59:26.538" v="247"/>
          <ac:spMkLst>
            <pc:docMk/>
            <pc:sldMk cId="3336508918" sldId="258"/>
            <ac:spMk id="22" creationId="{2B566528-1B12-4246-9431-5C2D7D081168}"/>
          </ac:spMkLst>
        </pc:spChg>
        <pc:spChg chg="add">
          <ac:chgData name="Liu, Shenjun" userId="S::sxl200043@utdallas.edu::9136767d-6700-4840-bf8a-ce200704d97d" providerId="AD" clId="Web-{1FAC08D5-E9B6-457A-95E2-BD3D006B89F8}" dt="2021-11-30T04:59:26.538" v="247"/>
          <ac:spMkLst>
            <pc:docMk/>
            <pc:sldMk cId="3336508918" sldId="258"/>
            <ac:spMk id="23" creationId="{2E80C965-DB6D-4F81-9E9E-B027384D0BD6}"/>
          </ac:spMkLst>
        </pc:spChg>
        <pc:spChg chg="add">
          <ac:chgData name="Liu, Shenjun" userId="S::sxl200043@utdallas.edu::9136767d-6700-4840-bf8a-ce200704d97d" providerId="AD" clId="Web-{1FAC08D5-E9B6-457A-95E2-BD3D006B89F8}" dt="2021-11-30T04:59:26.538" v="247"/>
          <ac:spMkLst>
            <pc:docMk/>
            <pc:sldMk cId="3336508918" sldId="258"/>
            <ac:spMk id="24" creationId="{A580F890-B085-4E95-96AA-55AEBEC5CE6E}"/>
          </ac:spMkLst>
        </pc:spChg>
        <pc:spChg chg="add">
          <ac:chgData name="Liu, Shenjun" userId="S::sxl200043@utdallas.edu::9136767d-6700-4840-bf8a-ce200704d97d" providerId="AD" clId="Web-{1FAC08D5-E9B6-457A-95E2-BD3D006B89F8}" dt="2021-11-30T04:59:26.538" v="247"/>
          <ac:spMkLst>
            <pc:docMk/>
            <pc:sldMk cId="3336508918" sldId="258"/>
            <ac:spMk id="25" creationId="{D3F51FEB-38FB-4F6C-9F7B-2F2AFAB65463}"/>
          </ac:spMkLst>
        </pc:spChg>
        <pc:spChg chg="add">
          <ac:chgData name="Liu, Shenjun" userId="S::sxl200043@utdallas.edu::9136767d-6700-4840-bf8a-ce200704d97d" providerId="AD" clId="Web-{1FAC08D5-E9B6-457A-95E2-BD3D006B89F8}" dt="2021-11-30T04:59:26.538" v="247"/>
          <ac:spMkLst>
            <pc:docMk/>
            <pc:sldMk cId="3336508918" sldId="258"/>
            <ac:spMk id="26" creationId="{1E547BA6-BAE0-43BB-A7CA-60F69CE252F0}"/>
          </ac:spMkLst>
        </pc:spChg>
      </pc:sldChg>
      <pc:sldChg chg="addSp modSp new">
        <pc:chgData name="Liu, Shenjun" userId="S::sxl200043@utdallas.edu::9136767d-6700-4840-bf8a-ce200704d97d" providerId="AD" clId="Web-{1FAC08D5-E9B6-457A-95E2-BD3D006B89F8}" dt="2021-11-30T05:01:58.464" v="289" actId="1076"/>
        <pc:sldMkLst>
          <pc:docMk/>
          <pc:sldMk cId="4097664450" sldId="259"/>
        </pc:sldMkLst>
        <pc:spChg chg="mod">
          <ac:chgData name="Liu, Shenjun" userId="S::sxl200043@utdallas.edu::9136767d-6700-4840-bf8a-ce200704d97d" providerId="AD" clId="Web-{1FAC08D5-E9B6-457A-95E2-BD3D006B89F8}" dt="2021-11-30T05:00:16.743" v="262" actId="1076"/>
          <ac:spMkLst>
            <pc:docMk/>
            <pc:sldMk cId="4097664450" sldId="259"/>
            <ac:spMk id="2" creationId="{87F3535E-447B-4E48-A5B2-A31B3F2E1D02}"/>
          </ac:spMkLst>
        </pc:spChg>
        <pc:spChg chg="mod">
          <ac:chgData name="Liu, Shenjun" userId="S::sxl200043@utdallas.edu::9136767d-6700-4840-bf8a-ce200704d97d" providerId="AD" clId="Web-{1FAC08D5-E9B6-457A-95E2-BD3D006B89F8}" dt="2021-11-30T05:01:51.292" v="286" actId="20577"/>
          <ac:spMkLst>
            <pc:docMk/>
            <pc:sldMk cId="4097664450" sldId="259"/>
            <ac:spMk id="3" creationId="{0272E025-0FF9-452B-AA6D-170E97295435}"/>
          </ac:spMkLst>
        </pc:spChg>
        <pc:picChg chg="add mod">
          <ac:chgData name="Liu, Shenjun" userId="S::sxl200043@utdallas.edu::9136767d-6700-4840-bf8a-ce200704d97d" providerId="AD" clId="Web-{1FAC08D5-E9B6-457A-95E2-BD3D006B89F8}" dt="2021-11-30T05:01:58.464" v="289" actId="1076"/>
          <ac:picMkLst>
            <pc:docMk/>
            <pc:sldMk cId="4097664450" sldId="259"/>
            <ac:picMk id="4" creationId="{613B9E9B-0AB7-40D0-9DC5-8D243E481461}"/>
          </ac:picMkLst>
        </pc:picChg>
      </pc:sldChg>
      <pc:sldChg chg="addSp modSp new">
        <pc:chgData name="Liu, Shenjun" userId="S::sxl200043@utdallas.edu::9136767d-6700-4840-bf8a-ce200704d97d" providerId="AD" clId="Web-{1FAC08D5-E9B6-457A-95E2-BD3D006B89F8}" dt="2021-11-30T05:02:51.263" v="305" actId="1076"/>
        <pc:sldMkLst>
          <pc:docMk/>
          <pc:sldMk cId="2025434583" sldId="260"/>
        </pc:sldMkLst>
        <pc:spChg chg="mod">
          <ac:chgData name="Liu, Shenjun" userId="S::sxl200043@utdallas.edu::9136767d-6700-4840-bf8a-ce200704d97d" providerId="AD" clId="Web-{1FAC08D5-E9B6-457A-95E2-BD3D006B89F8}" dt="2021-11-30T05:02:18.840" v="292" actId="20577"/>
          <ac:spMkLst>
            <pc:docMk/>
            <pc:sldMk cId="2025434583" sldId="260"/>
            <ac:spMk id="2" creationId="{1978076E-B7DC-40D8-AEC7-4A4C1EDC4975}"/>
          </ac:spMkLst>
        </pc:spChg>
        <pc:spChg chg="mod">
          <ac:chgData name="Liu, Shenjun" userId="S::sxl200043@utdallas.edu::9136767d-6700-4840-bf8a-ce200704d97d" providerId="AD" clId="Web-{1FAC08D5-E9B6-457A-95E2-BD3D006B89F8}" dt="2021-11-30T05:02:37.184" v="301" actId="20577"/>
          <ac:spMkLst>
            <pc:docMk/>
            <pc:sldMk cId="2025434583" sldId="260"/>
            <ac:spMk id="3" creationId="{CA05E20C-087B-4857-B7B6-20C48A8653B8}"/>
          </ac:spMkLst>
        </pc:spChg>
        <pc:picChg chg="add mod">
          <ac:chgData name="Liu, Shenjun" userId="S::sxl200043@utdallas.edu::9136767d-6700-4840-bf8a-ce200704d97d" providerId="AD" clId="Web-{1FAC08D5-E9B6-457A-95E2-BD3D006B89F8}" dt="2021-11-30T05:02:51.263" v="305" actId="1076"/>
          <ac:picMkLst>
            <pc:docMk/>
            <pc:sldMk cId="2025434583" sldId="260"/>
            <ac:picMk id="4" creationId="{86B52C86-935F-4648-B107-929DE9CF674A}"/>
          </ac:picMkLst>
        </pc:picChg>
      </pc:sldChg>
      <pc:sldChg chg="addSp delSp modSp new">
        <pc:chgData name="Liu, Shenjun" userId="S::sxl200043@utdallas.edu::9136767d-6700-4840-bf8a-ce200704d97d" providerId="AD" clId="Web-{1FAC08D5-E9B6-457A-95E2-BD3D006B89F8}" dt="2021-11-30T05:10:06.807" v="514" actId="14100"/>
        <pc:sldMkLst>
          <pc:docMk/>
          <pc:sldMk cId="636653542" sldId="261"/>
        </pc:sldMkLst>
        <pc:spChg chg="mod">
          <ac:chgData name="Liu, Shenjun" userId="S::sxl200043@utdallas.edu::9136767d-6700-4840-bf8a-ce200704d97d" providerId="AD" clId="Web-{1FAC08D5-E9B6-457A-95E2-BD3D006B89F8}" dt="2021-11-30T05:03:03.154" v="308" actId="20577"/>
          <ac:spMkLst>
            <pc:docMk/>
            <pc:sldMk cId="636653542" sldId="261"/>
            <ac:spMk id="2" creationId="{546278DA-C0BE-45FC-BF9C-9747BE74AEC6}"/>
          </ac:spMkLst>
        </pc:spChg>
        <pc:spChg chg="del mod">
          <ac:chgData name="Liu, Shenjun" userId="S::sxl200043@utdallas.edu::9136767d-6700-4840-bf8a-ce200704d97d" providerId="AD" clId="Web-{1FAC08D5-E9B6-457A-95E2-BD3D006B89F8}" dt="2021-11-30T05:05:48.299" v="452"/>
          <ac:spMkLst>
            <pc:docMk/>
            <pc:sldMk cId="636653542" sldId="261"/>
            <ac:spMk id="3" creationId="{85F792D7-400D-43A6-A7D1-0C0638524857}"/>
          </ac:spMkLst>
        </pc:spChg>
        <pc:spChg chg="add del mod">
          <ac:chgData name="Liu, Shenjun" userId="S::sxl200043@utdallas.edu::9136767d-6700-4840-bf8a-ce200704d97d" providerId="AD" clId="Web-{1FAC08D5-E9B6-457A-95E2-BD3D006B89F8}" dt="2021-11-30T05:10:06.807" v="514" actId="14100"/>
          <ac:spMkLst>
            <pc:docMk/>
            <pc:sldMk cId="636653542" sldId="261"/>
            <ac:spMk id="5" creationId="{89038603-F1E8-4304-AB27-AC3A314E7475}"/>
          </ac:spMkLst>
        </pc:spChg>
        <pc:spChg chg="add del mod">
          <ac:chgData name="Liu, Shenjun" userId="S::sxl200043@utdallas.edu::9136767d-6700-4840-bf8a-ce200704d97d" providerId="AD" clId="Web-{1FAC08D5-E9B6-457A-95E2-BD3D006B89F8}" dt="2021-11-30T05:06:04.784" v="463"/>
          <ac:spMkLst>
            <pc:docMk/>
            <pc:sldMk cId="636653542" sldId="261"/>
            <ac:spMk id="7" creationId="{B612E11F-4297-492F-8483-FF669B0A8D41}"/>
          </ac:spMkLst>
        </pc:spChg>
      </pc:sldChg>
      <pc:sldChg chg="addSp modSp new">
        <pc:chgData name="Liu, Shenjun" userId="S::sxl200043@utdallas.edu::9136767d-6700-4840-bf8a-ce200704d97d" providerId="AD" clId="Web-{1FAC08D5-E9B6-457A-95E2-BD3D006B89F8}" dt="2021-11-30T05:11:25.825" v="557" actId="20577"/>
        <pc:sldMkLst>
          <pc:docMk/>
          <pc:sldMk cId="2132693075" sldId="262"/>
        </pc:sldMkLst>
        <pc:spChg chg="mod">
          <ac:chgData name="Liu, Shenjun" userId="S::sxl200043@utdallas.edu::9136767d-6700-4840-bf8a-ce200704d97d" providerId="AD" clId="Web-{1FAC08D5-E9B6-457A-95E2-BD3D006B89F8}" dt="2021-11-30T05:10:19.261" v="518" actId="1076"/>
          <ac:spMkLst>
            <pc:docMk/>
            <pc:sldMk cId="2132693075" sldId="262"/>
            <ac:spMk id="2" creationId="{B0601F56-AFAD-4159-A6C6-111BD0AF4720}"/>
          </ac:spMkLst>
        </pc:spChg>
        <pc:spChg chg="mod">
          <ac:chgData name="Liu, Shenjun" userId="S::sxl200043@utdallas.edu::9136767d-6700-4840-bf8a-ce200704d97d" providerId="AD" clId="Web-{1FAC08D5-E9B6-457A-95E2-BD3D006B89F8}" dt="2021-11-30T05:11:25.825" v="557" actId="20577"/>
          <ac:spMkLst>
            <pc:docMk/>
            <pc:sldMk cId="2132693075" sldId="262"/>
            <ac:spMk id="3" creationId="{A8C84B9A-5DF2-49BB-9A10-0F1AEE148068}"/>
          </ac:spMkLst>
        </pc:spChg>
        <pc:spChg chg="add mod">
          <ac:chgData name="Liu, Shenjun" userId="S::sxl200043@utdallas.edu::9136767d-6700-4840-bf8a-ce200704d97d" providerId="AD" clId="Web-{1FAC08D5-E9B6-457A-95E2-BD3D006B89F8}" dt="2021-11-30T05:11:22.981" v="556" actId="20577"/>
          <ac:spMkLst>
            <pc:docMk/>
            <pc:sldMk cId="2132693075" sldId="262"/>
            <ac:spMk id="7" creationId="{7F239F09-FEF0-4DE6-AD04-30A93801C826}"/>
          </ac:spMkLst>
        </pc:spChg>
        <pc:picChg chg="add mod">
          <ac:chgData name="Liu, Shenjun" userId="S::sxl200043@utdallas.edu::9136767d-6700-4840-bf8a-ce200704d97d" providerId="AD" clId="Web-{1FAC08D5-E9B6-457A-95E2-BD3D006B89F8}" dt="2021-11-30T05:11:14.325" v="553" actId="1076"/>
          <ac:picMkLst>
            <pc:docMk/>
            <pc:sldMk cId="2132693075" sldId="262"/>
            <ac:picMk id="4" creationId="{26E6F702-0B71-4199-A6CC-12F63CCE7F47}"/>
          </ac:picMkLst>
        </pc:picChg>
        <pc:picChg chg="add mod">
          <ac:chgData name="Liu, Shenjun" userId="S::sxl200043@utdallas.edu::9136767d-6700-4840-bf8a-ce200704d97d" providerId="AD" clId="Web-{1FAC08D5-E9B6-457A-95E2-BD3D006B89F8}" dt="2021-11-30T05:11:07.356" v="550" actId="14100"/>
          <ac:picMkLst>
            <pc:docMk/>
            <pc:sldMk cId="2132693075" sldId="262"/>
            <ac:picMk id="5" creationId="{4B1704CD-9F2A-452F-9FE4-75802F26BAB9}"/>
          </ac:picMkLst>
        </pc:picChg>
      </pc:sldChg>
      <pc:sldChg chg="modSp new">
        <pc:chgData name="Liu, Shenjun" userId="S::sxl200043@utdallas.edu::9136767d-6700-4840-bf8a-ce200704d97d" providerId="AD" clId="Web-{1FAC08D5-E9B6-457A-95E2-BD3D006B89F8}" dt="2021-11-30T05:25:06.287" v="660" actId="20577"/>
        <pc:sldMkLst>
          <pc:docMk/>
          <pc:sldMk cId="3791349009" sldId="263"/>
        </pc:sldMkLst>
        <pc:spChg chg="mod">
          <ac:chgData name="Liu, Shenjun" userId="S::sxl200043@utdallas.edu::9136767d-6700-4840-bf8a-ce200704d97d" providerId="AD" clId="Web-{1FAC08D5-E9B6-457A-95E2-BD3D006B89F8}" dt="2021-11-30T05:15:14.848" v="560" actId="20577"/>
          <ac:spMkLst>
            <pc:docMk/>
            <pc:sldMk cId="3791349009" sldId="263"/>
            <ac:spMk id="2" creationId="{F118535E-8E64-413A-AEC8-BBCECF27F38F}"/>
          </ac:spMkLst>
        </pc:spChg>
        <pc:spChg chg="mod">
          <ac:chgData name="Liu, Shenjun" userId="S::sxl200043@utdallas.edu::9136767d-6700-4840-bf8a-ce200704d97d" providerId="AD" clId="Web-{1FAC08D5-E9B6-457A-95E2-BD3D006B89F8}" dt="2021-11-30T05:25:06.287" v="660" actId="20577"/>
          <ac:spMkLst>
            <pc:docMk/>
            <pc:sldMk cId="3791349009" sldId="263"/>
            <ac:spMk id="3" creationId="{8EB2F2FA-3676-4CB0-9577-75FA04FC1701}"/>
          </ac:spMkLst>
        </pc:spChg>
      </pc:sldChg>
      <pc:sldChg chg="addSp modSp new">
        <pc:chgData name="Liu, Shenjun" userId="S::sxl200043@utdallas.edu::9136767d-6700-4840-bf8a-ce200704d97d" providerId="AD" clId="Web-{1FAC08D5-E9B6-457A-95E2-BD3D006B89F8}" dt="2021-11-30T05:26:24.602" v="692" actId="14100"/>
        <pc:sldMkLst>
          <pc:docMk/>
          <pc:sldMk cId="3261983612" sldId="264"/>
        </pc:sldMkLst>
        <pc:spChg chg="mod">
          <ac:chgData name="Liu, Shenjun" userId="S::sxl200043@utdallas.edu::9136767d-6700-4840-bf8a-ce200704d97d" providerId="AD" clId="Web-{1FAC08D5-E9B6-457A-95E2-BD3D006B89F8}" dt="2021-11-30T05:26:04.492" v="685" actId="20577"/>
          <ac:spMkLst>
            <pc:docMk/>
            <pc:sldMk cId="3261983612" sldId="264"/>
            <ac:spMk id="2" creationId="{98B8E91C-585F-4691-9D57-37EBE50CE6BD}"/>
          </ac:spMkLst>
        </pc:spChg>
        <pc:spChg chg="mod">
          <ac:chgData name="Liu, Shenjun" userId="S::sxl200043@utdallas.edu::9136767d-6700-4840-bf8a-ce200704d97d" providerId="AD" clId="Web-{1FAC08D5-E9B6-457A-95E2-BD3D006B89F8}" dt="2021-11-30T05:26:20.711" v="690" actId="14100"/>
          <ac:spMkLst>
            <pc:docMk/>
            <pc:sldMk cId="3261983612" sldId="264"/>
            <ac:spMk id="3" creationId="{F7718200-B0C2-4199-8D89-D9606469EDF6}"/>
          </ac:spMkLst>
        </pc:spChg>
        <pc:picChg chg="add mod">
          <ac:chgData name="Liu, Shenjun" userId="S::sxl200043@utdallas.edu::9136767d-6700-4840-bf8a-ce200704d97d" providerId="AD" clId="Web-{1FAC08D5-E9B6-457A-95E2-BD3D006B89F8}" dt="2021-11-30T05:26:24.602" v="692" actId="14100"/>
          <ac:picMkLst>
            <pc:docMk/>
            <pc:sldMk cId="3261983612" sldId="264"/>
            <ac:picMk id="4" creationId="{1553D0C7-0F9B-4CE4-8C9E-ED35A3400917}"/>
          </ac:picMkLst>
        </pc:picChg>
      </pc:sldChg>
      <pc:sldChg chg="addSp delSp modSp new">
        <pc:chgData name="Liu, Shenjun" userId="S::sxl200043@utdallas.edu::9136767d-6700-4840-bf8a-ce200704d97d" providerId="AD" clId="Web-{1FAC08D5-E9B6-457A-95E2-BD3D006B89F8}" dt="2021-11-30T05:30:38.641" v="711" actId="20577"/>
        <pc:sldMkLst>
          <pc:docMk/>
          <pc:sldMk cId="3171788892" sldId="265"/>
        </pc:sldMkLst>
        <pc:spChg chg="mod">
          <ac:chgData name="Liu, Shenjun" userId="S::sxl200043@utdallas.edu::9136767d-6700-4840-bf8a-ce200704d97d" providerId="AD" clId="Web-{1FAC08D5-E9B6-457A-95E2-BD3D006B89F8}" dt="2021-11-30T05:28:24.199" v="697" actId="20577"/>
          <ac:spMkLst>
            <pc:docMk/>
            <pc:sldMk cId="3171788892" sldId="265"/>
            <ac:spMk id="2" creationId="{59F80F70-85B9-41E6-B994-7946CD35506C}"/>
          </ac:spMkLst>
        </pc:spChg>
        <pc:spChg chg="del">
          <ac:chgData name="Liu, Shenjun" userId="S::sxl200043@utdallas.edu::9136767d-6700-4840-bf8a-ce200704d97d" providerId="AD" clId="Web-{1FAC08D5-E9B6-457A-95E2-BD3D006B89F8}" dt="2021-11-30T05:29:12.623" v="698"/>
          <ac:spMkLst>
            <pc:docMk/>
            <pc:sldMk cId="3171788892" sldId="265"/>
            <ac:spMk id="3" creationId="{6CAC2756-6E1E-468C-813D-F6D7E6C2DB95}"/>
          </ac:spMkLst>
        </pc:spChg>
        <pc:spChg chg="add mod">
          <ac:chgData name="Liu, Shenjun" userId="S::sxl200043@utdallas.edu::9136767d-6700-4840-bf8a-ce200704d97d" providerId="AD" clId="Web-{1FAC08D5-E9B6-457A-95E2-BD3D006B89F8}" dt="2021-11-30T05:30:38.641" v="711" actId="20577"/>
          <ac:spMkLst>
            <pc:docMk/>
            <pc:sldMk cId="3171788892" sldId="265"/>
            <ac:spMk id="6" creationId="{D395E237-D2B7-4C5D-A3BB-EA201A303DFA}"/>
          </ac:spMkLst>
        </pc:spChg>
        <pc:picChg chg="add mod ord">
          <ac:chgData name="Liu, Shenjun" userId="S::sxl200043@utdallas.edu::9136767d-6700-4840-bf8a-ce200704d97d" providerId="AD" clId="Web-{1FAC08D5-E9B6-457A-95E2-BD3D006B89F8}" dt="2021-11-30T05:29:46.967" v="701" actId="1076"/>
          <ac:picMkLst>
            <pc:docMk/>
            <pc:sldMk cId="3171788892" sldId="265"/>
            <ac:picMk id="4" creationId="{DA4BBDD4-5F06-4B73-90BB-CB094CDC33D0}"/>
          </ac:picMkLst>
        </pc:picChg>
      </pc:sldChg>
      <pc:sldChg chg="addSp modSp new">
        <pc:chgData name="Liu, Shenjun" userId="S::sxl200043@utdallas.edu::9136767d-6700-4840-bf8a-ce200704d97d" providerId="AD" clId="Web-{1FAC08D5-E9B6-457A-95E2-BD3D006B89F8}" dt="2021-11-30T05:33:34.677" v="796" actId="20577"/>
        <pc:sldMkLst>
          <pc:docMk/>
          <pc:sldMk cId="784227613" sldId="266"/>
        </pc:sldMkLst>
        <pc:spChg chg="mod">
          <ac:chgData name="Liu, Shenjun" userId="S::sxl200043@utdallas.edu::9136767d-6700-4840-bf8a-ce200704d97d" providerId="AD" clId="Web-{1FAC08D5-E9B6-457A-95E2-BD3D006B89F8}" dt="2021-11-30T05:31:05.345" v="724" actId="20577"/>
          <ac:spMkLst>
            <pc:docMk/>
            <pc:sldMk cId="784227613" sldId="266"/>
            <ac:spMk id="2" creationId="{53FA43E6-8C62-4501-A457-7B9DA7C61B41}"/>
          </ac:spMkLst>
        </pc:spChg>
        <pc:spChg chg="mod">
          <ac:chgData name="Liu, Shenjun" userId="S::sxl200043@utdallas.edu::9136767d-6700-4840-bf8a-ce200704d97d" providerId="AD" clId="Web-{1FAC08D5-E9B6-457A-95E2-BD3D006B89F8}" dt="2021-11-30T05:33:34.677" v="796" actId="20577"/>
          <ac:spMkLst>
            <pc:docMk/>
            <pc:sldMk cId="784227613" sldId="266"/>
            <ac:spMk id="3" creationId="{A3824889-7C9B-4C54-8E05-F2D2094DC4C5}"/>
          </ac:spMkLst>
        </pc:spChg>
        <pc:picChg chg="add mod">
          <ac:chgData name="Liu, Shenjun" userId="S::sxl200043@utdallas.edu::9136767d-6700-4840-bf8a-ce200704d97d" providerId="AD" clId="Web-{1FAC08D5-E9B6-457A-95E2-BD3D006B89F8}" dt="2021-11-30T05:31:28.095" v="732" actId="1076"/>
          <ac:picMkLst>
            <pc:docMk/>
            <pc:sldMk cId="784227613" sldId="266"/>
            <ac:picMk id="4" creationId="{45DE8637-2C8D-47C1-91DB-F47E579C37A9}"/>
          </ac:picMkLst>
        </pc:picChg>
      </pc:sldChg>
      <pc:sldChg chg="addSp delSp modSp new">
        <pc:chgData name="Liu, Shenjun" userId="S::sxl200043@utdallas.edu::9136767d-6700-4840-bf8a-ce200704d97d" providerId="AD" clId="Web-{1FAC08D5-E9B6-457A-95E2-BD3D006B89F8}" dt="2021-11-30T05:35:21.759" v="839" actId="1076"/>
        <pc:sldMkLst>
          <pc:docMk/>
          <pc:sldMk cId="907543656" sldId="267"/>
        </pc:sldMkLst>
        <pc:spChg chg="mod">
          <ac:chgData name="Liu, Shenjun" userId="S::sxl200043@utdallas.edu::9136767d-6700-4840-bf8a-ce200704d97d" providerId="AD" clId="Web-{1FAC08D5-E9B6-457A-95E2-BD3D006B89F8}" dt="2021-11-30T05:35:14.571" v="835" actId="20577"/>
          <ac:spMkLst>
            <pc:docMk/>
            <pc:sldMk cId="907543656" sldId="267"/>
            <ac:spMk id="2" creationId="{F59F1A27-F654-45BC-8D17-60732D944CCF}"/>
          </ac:spMkLst>
        </pc:spChg>
        <pc:spChg chg="del">
          <ac:chgData name="Liu, Shenjun" userId="S::sxl200043@utdallas.edu::9136767d-6700-4840-bf8a-ce200704d97d" providerId="AD" clId="Web-{1FAC08D5-E9B6-457A-95E2-BD3D006B89F8}" dt="2021-11-30T05:33:51.021" v="798"/>
          <ac:spMkLst>
            <pc:docMk/>
            <pc:sldMk cId="907543656" sldId="267"/>
            <ac:spMk id="3" creationId="{FD480142-C6AD-417C-8A5C-3FC4BC3EE5CE}"/>
          </ac:spMkLst>
        </pc:spChg>
        <pc:spChg chg="add del mod">
          <ac:chgData name="Liu, Shenjun" userId="S::sxl200043@utdallas.edu::9136767d-6700-4840-bf8a-ce200704d97d" providerId="AD" clId="Web-{1FAC08D5-E9B6-457A-95E2-BD3D006B89F8}" dt="2021-11-30T05:35:18.165" v="836"/>
          <ac:spMkLst>
            <pc:docMk/>
            <pc:sldMk cId="907543656" sldId="267"/>
            <ac:spMk id="6" creationId="{16BB528A-4C27-43A7-B8CA-4178CEBD7A79}"/>
          </ac:spMkLst>
        </pc:spChg>
        <pc:picChg chg="add mod ord">
          <ac:chgData name="Liu, Shenjun" userId="S::sxl200043@utdallas.edu::9136767d-6700-4840-bf8a-ce200704d97d" providerId="AD" clId="Web-{1FAC08D5-E9B6-457A-95E2-BD3D006B89F8}" dt="2021-11-30T05:35:21.759" v="839" actId="1076"/>
          <ac:picMkLst>
            <pc:docMk/>
            <pc:sldMk cId="907543656" sldId="267"/>
            <ac:picMk id="4" creationId="{9D149775-FD5E-4885-BF00-5971B4B50902}"/>
          </ac:picMkLst>
        </pc:picChg>
      </pc:sldChg>
      <pc:sldChg chg="modSp add ord replId">
        <pc:chgData name="Liu, Shenjun" userId="S::sxl200043@utdallas.edu::9136767d-6700-4840-bf8a-ce200704d97d" providerId="AD" clId="Web-{1FAC08D5-E9B6-457A-95E2-BD3D006B89F8}" dt="2021-11-30T05:36:46.152" v="883" actId="1076"/>
        <pc:sldMkLst>
          <pc:docMk/>
          <pc:sldMk cId="211782722" sldId="268"/>
        </pc:sldMkLst>
        <pc:spChg chg="mod">
          <ac:chgData name="Liu, Shenjun" userId="S::sxl200043@utdallas.edu::9136767d-6700-4840-bf8a-ce200704d97d" providerId="AD" clId="Web-{1FAC08D5-E9B6-457A-95E2-BD3D006B89F8}" dt="2021-11-30T05:36:40.886" v="880" actId="20577"/>
          <ac:spMkLst>
            <pc:docMk/>
            <pc:sldMk cId="211782722" sldId="268"/>
            <ac:spMk id="3" creationId="{A3824889-7C9B-4C54-8E05-F2D2094DC4C5}"/>
          </ac:spMkLst>
        </pc:spChg>
        <pc:picChg chg="mod">
          <ac:chgData name="Liu, Shenjun" userId="S::sxl200043@utdallas.edu::9136767d-6700-4840-bf8a-ce200704d97d" providerId="AD" clId="Web-{1FAC08D5-E9B6-457A-95E2-BD3D006B89F8}" dt="2021-11-30T05:36:46.152" v="883" actId="1076"/>
          <ac:picMkLst>
            <pc:docMk/>
            <pc:sldMk cId="211782722" sldId="268"/>
            <ac:picMk id="4" creationId="{45DE8637-2C8D-47C1-91DB-F47E579C37A9}"/>
          </ac:picMkLst>
        </pc:picChg>
      </pc:sldChg>
      <pc:sldChg chg="addSp delSp modSp add replId">
        <pc:chgData name="Liu, Shenjun" userId="S::sxl200043@utdallas.edu::9136767d-6700-4840-bf8a-ce200704d97d" providerId="AD" clId="Web-{1FAC08D5-E9B6-457A-95E2-BD3D006B89F8}" dt="2021-11-30T05:40:29.815" v="960" actId="1076"/>
        <pc:sldMkLst>
          <pc:docMk/>
          <pc:sldMk cId="3754145770" sldId="269"/>
        </pc:sldMkLst>
        <pc:spChg chg="mod">
          <ac:chgData name="Liu, Shenjun" userId="S::sxl200043@utdallas.edu::9136767d-6700-4840-bf8a-ce200704d97d" providerId="AD" clId="Web-{1FAC08D5-E9B6-457A-95E2-BD3D006B89F8}" dt="2021-11-30T05:36:57.793" v="885" actId="20577"/>
          <ac:spMkLst>
            <pc:docMk/>
            <pc:sldMk cId="3754145770" sldId="269"/>
            <ac:spMk id="2" creationId="{53FA43E6-8C62-4501-A457-7B9DA7C61B41}"/>
          </ac:spMkLst>
        </pc:spChg>
        <pc:spChg chg="del mod">
          <ac:chgData name="Liu, Shenjun" userId="S::sxl200043@utdallas.edu::9136767d-6700-4840-bf8a-ce200704d97d" providerId="AD" clId="Web-{1FAC08D5-E9B6-457A-95E2-BD3D006B89F8}" dt="2021-11-30T05:38:47.265" v="900"/>
          <ac:spMkLst>
            <pc:docMk/>
            <pc:sldMk cId="3754145770" sldId="269"/>
            <ac:spMk id="3" creationId="{A3824889-7C9B-4C54-8E05-F2D2094DC4C5}"/>
          </ac:spMkLst>
        </pc:spChg>
        <pc:spChg chg="add mod">
          <ac:chgData name="Liu, Shenjun" userId="S::sxl200043@utdallas.edu::9136767d-6700-4840-bf8a-ce200704d97d" providerId="AD" clId="Web-{1FAC08D5-E9B6-457A-95E2-BD3D006B89F8}" dt="2021-11-30T05:40:22.799" v="956" actId="14100"/>
          <ac:spMkLst>
            <pc:docMk/>
            <pc:sldMk cId="3754145770" sldId="269"/>
            <ac:spMk id="6" creationId="{B2145E83-8A2D-486F-82ED-A1867E472A05}"/>
          </ac:spMkLst>
        </pc:spChg>
        <pc:picChg chg="del mod">
          <ac:chgData name="Liu, Shenjun" userId="S::sxl200043@utdallas.edu::9136767d-6700-4840-bf8a-ce200704d97d" providerId="AD" clId="Web-{1FAC08D5-E9B6-457A-95E2-BD3D006B89F8}" dt="2021-11-30T05:39:30.328" v="937"/>
          <ac:picMkLst>
            <pc:docMk/>
            <pc:sldMk cId="3754145770" sldId="269"/>
            <ac:picMk id="4" creationId="{45DE8637-2C8D-47C1-91DB-F47E579C37A9}"/>
          </ac:picMkLst>
        </pc:picChg>
        <pc:picChg chg="add mod">
          <ac:chgData name="Liu, Shenjun" userId="S::sxl200043@utdallas.edu::9136767d-6700-4840-bf8a-ce200704d97d" providerId="AD" clId="Web-{1FAC08D5-E9B6-457A-95E2-BD3D006B89F8}" dt="2021-11-30T05:40:29.815" v="960" actId="1076"/>
          <ac:picMkLst>
            <pc:docMk/>
            <pc:sldMk cId="3754145770" sldId="269"/>
            <ac:picMk id="7" creationId="{E71076AF-088C-406E-B58C-C3B050363911}"/>
          </ac:picMkLst>
        </pc:picChg>
      </pc:sldChg>
      <pc:sldChg chg="addSp delSp modSp add replId">
        <pc:chgData name="Liu, Shenjun" userId="S::sxl200043@utdallas.edu::9136767d-6700-4840-bf8a-ce200704d97d" providerId="AD" clId="Web-{1FAC08D5-E9B6-457A-95E2-BD3D006B89F8}" dt="2021-11-30T05:50:09.191" v="1187" actId="1076"/>
        <pc:sldMkLst>
          <pc:docMk/>
          <pc:sldMk cId="3525282629" sldId="270"/>
        </pc:sldMkLst>
        <pc:spChg chg="add del mod">
          <ac:chgData name="Liu, Shenjun" userId="S::sxl200043@utdallas.edu::9136767d-6700-4840-bf8a-ce200704d97d" providerId="AD" clId="Web-{1FAC08D5-E9B6-457A-95E2-BD3D006B89F8}" dt="2021-11-30T05:41:20.410" v="984"/>
          <ac:spMkLst>
            <pc:docMk/>
            <pc:sldMk cId="3525282629" sldId="270"/>
            <ac:spMk id="3" creationId="{C4A05C9F-1247-4247-A4CF-602AC5AF9491}"/>
          </ac:spMkLst>
        </pc:spChg>
        <pc:spChg chg="add mod">
          <ac:chgData name="Liu, Shenjun" userId="S::sxl200043@utdallas.edu::9136767d-6700-4840-bf8a-ce200704d97d" providerId="AD" clId="Web-{1FAC08D5-E9B6-457A-95E2-BD3D006B89F8}" dt="2021-11-30T05:49:48.987" v="1176" actId="1076"/>
          <ac:spMkLst>
            <pc:docMk/>
            <pc:sldMk cId="3525282629" sldId="270"/>
            <ac:spMk id="5" creationId="{3B8F3F19-2F87-4CB5-A420-2C9B2E53F5BD}"/>
          </ac:spMkLst>
        </pc:spChg>
        <pc:spChg chg="del mod">
          <ac:chgData name="Liu, Shenjun" userId="S::sxl200043@utdallas.edu::9136767d-6700-4840-bf8a-ce200704d97d" providerId="AD" clId="Web-{1FAC08D5-E9B6-457A-95E2-BD3D006B89F8}" dt="2021-11-30T05:41:49.442" v="997"/>
          <ac:spMkLst>
            <pc:docMk/>
            <pc:sldMk cId="3525282629" sldId="270"/>
            <ac:spMk id="6" creationId="{B2145E83-8A2D-486F-82ED-A1867E472A05}"/>
          </ac:spMkLst>
        </pc:spChg>
        <pc:picChg chg="del mod">
          <ac:chgData name="Liu, Shenjun" userId="S::sxl200043@utdallas.edu::9136767d-6700-4840-bf8a-ce200704d97d" providerId="AD" clId="Web-{1FAC08D5-E9B6-457A-95E2-BD3D006B89F8}" dt="2021-11-30T05:40:53.050" v="973"/>
          <ac:picMkLst>
            <pc:docMk/>
            <pc:sldMk cId="3525282629" sldId="270"/>
            <ac:picMk id="7" creationId="{E71076AF-088C-406E-B58C-C3B050363911}"/>
          </ac:picMkLst>
        </pc:picChg>
        <pc:picChg chg="add mod">
          <ac:chgData name="Liu, Shenjun" userId="S::sxl200043@utdallas.edu::9136767d-6700-4840-bf8a-ce200704d97d" providerId="AD" clId="Web-{1FAC08D5-E9B6-457A-95E2-BD3D006B89F8}" dt="2021-11-30T05:50:09.191" v="1187" actId="1076"/>
          <ac:picMkLst>
            <pc:docMk/>
            <pc:sldMk cId="3525282629" sldId="270"/>
            <ac:picMk id="8" creationId="{86067618-BF17-454E-9D5B-2F647F560F81}"/>
          </ac:picMkLst>
        </pc:picChg>
        <pc:picChg chg="add del mod">
          <ac:chgData name="Liu, Shenjun" userId="S::sxl200043@utdallas.edu::9136767d-6700-4840-bf8a-ce200704d97d" providerId="AD" clId="Web-{1FAC08D5-E9B6-457A-95E2-BD3D006B89F8}" dt="2021-11-30T05:49:53.144" v="1179"/>
          <ac:picMkLst>
            <pc:docMk/>
            <pc:sldMk cId="3525282629" sldId="270"/>
            <ac:picMk id="9" creationId="{4E66F278-AD48-4DA3-9327-13D95F37F727}"/>
          </ac:picMkLst>
        </pc:picChg>
        <pc:picChg chg="add mod">
          <ac:chgData name="Liu, Shenjun" userId="S::sxl200043@utdallas.edu::9136767d-6700-4840-bf8a-ce200704d97d" providerId="AD" clId="Web-{1FAC08D5-E9B6-457A-95E2-BD3D006B89F8}" dt="2021-11-30T05:50:03.332" v="1184" actId="14100"/>
          <ac:picMkLst>
            <pc:docMk/>
            <pc:sldMk cId="3525282629" sldId="270"/>
            <ac:picMk id="11" creationId="{7657B713-DCF0-4C56-92C4-108BFBCDAD93}"/>
          </ac:picMkLst>
        </pc:picChg>
      </pc:sldChg>
      <pc:sldChg chg="addSp delSp modSp add replId">
        <pc:chgData name="Liu, Shenjun" userId="S::sxl200043@utdallas.edu::9136767d-6700-4840-bf8a-ce200704d97d" providerId="AD" clId="Web-{1FAC08D5-E9B6-457A-95E2-BD3D006B89F8}" dt="2021-11-30T05:50:40.270" v="1201" actId="1076"/>
        <pc:sldMkLst>
          <pc:docMk/>
          <pc:sldMk cId="3930195738" sldId="271"/>
        </pc:sldMkLst>
        <pc:spChg chg="mod">
          <ac:chgData name="Liu, Shenjun" userId="S::sxl200043@utdallas.edu::9136767d-6700-4840-bf8a-ce200704d97d" providerId="AD" clId="Web-{1FAC08D5-E9B6-457A-95E2-BD3D006B89F8}" dt="2021-11-30T05:48:33.610" v="1140" actId="20577"/>
          <ac:spMkLst>
            <pc:docMk/>
            <pc:sldMk cId="3930195738" sldId="271"/>
            <ac:spMk id="2" creationId="{53FA43E6-8C62-4501-A457-7B9DA7C61B41}"/>
          </ac:spMkLst>
        </pc:spChg>
        <pc:spChg chg="add del mod">
          <ac:chgData name="Liu, Shenjun" userId="S::sxl200043@utdallas.edu::9136767d-6700-4840-bf8a-ce200704d97d" providerId="AD" clId="Web-{1FAC08D5-E9B6-457A-95E2-BD3D006B89F8}" dt="2021-11-30T05:48:13.469" v="1130"/>
          <ac:spMkLst>
            <pc:docMk/>
            <pc:sldMk cId="3930195738" sldId="271"/>
            <ac:spMk id="4" creationId="{4F672DAE-C7DA-4C63-8F73-7A5046524554}"/>
          </ac:spMkLst>
        </pc:spChg>
        <pc:spChg chg="del">
          <ac:chgData name="Liu, Shenjun" userId="S::sxl200043@utdallas.edu::9136767d-6700-4840-bf8a-ce200704d97d" providerId="AD" clId="Web-{1FAC08D5-E9B6-457A-95E2-BD3D006B89F8}" dt="2021-11-30T05:48:12.016" v="1129"/>
          <ac:spMkLst>
            <pc:docMk/>
            <pc:sldMk cId="3930195738" sldId="271"/>
            <ac:spMk id="5" creationId="{3B8F3F19-2F87-4CB5-A420-2C9B2E53F5BD}"/>
          </ac:spMkLst>
        </pc:spChg>
        <pc:spChg chg="add mod">
          <ac:chgData name="Liu, Shenjun" userId="S::sxl200043@utdallas.edu::9136767d-6700-4840-bf8a-ce200704d97d" providerId="AD" clId="Web-{1FAC08D5-E9B6-457A-95E2-BD3D006B89F8}" dt="2021-11-30T05:50:33.504" v="1197" actId="14100"/>
          <ac:spMkLst>
            <pc:docMk/>
            <pc:sldMk cId="3930195738" sldId="271"/>
            <ac:spMk id="9" creationId="{BE0A1B72-8191-4777-BF3D-D14B13142AE8}"/>
          </ac:spMkLst>
        </pc:spChg>
        <pc:spChg chg="add del mod">
          <ac:chgData name="Liu, Shenjun" userId="S::sxl200043@utdallas.edu::9136767d-6700-4840-bf8a-ce200704d97d" providerId="AD" clId="Web-{1FAC08D5-E9B6-457A-95E2-BD3D006B89F8}" dt="2021-11-30T05:50:26.067" v="1193"/>
          <ac:spMkLst>
            <pc:docMk/>
            <pc:sldMk cId="3930195738" sldId="271"/>
            <ac:spMk id="13" creationId="{323E17F3-ACD2-4F30-8343-E29AB86515FA}"/>
          </ac:spMkLst>
        </pc:spChg>
        <pc:picChg chg="add del mod ord">
          <ac:chgData name="Liu, Shenjun" userId="S::sxl200043@utdallas.edu::9136767d-6700-4840-bf8a-ce200704d97d" providerId="AD" clId="Web-{1FAC08D5-E9B6-457A-95E2-BD3D006B89F8}" dt="2021-11-30T05:50:22.160" v="1191"/>
          <ac:picMkLst>
            <pc:docMk/>
            <pc:sldMk cId="3930195738" sldId="271"/>
            <ac:picMk id="6" creationId="{D1AB4F1B-E8BA-4CBF-BE57-6346C9830C33}"/>
          </ac:picMkLst>
        </pc:picChg>
        <pc:picChg chg="add mod">
          <ac:chgData name="Liu, Shenjun" userId="S::sxl200043@utdallas.edu::9136767d-6700-4840-bf8a-ce200704d97d" providerId="AD" clId="Web-{1FAC08D5-E9B6-457A-95E2-BD3D006B89F8}" dt="2021-11-30T05:50:38.192" v="1200" actId="1076"/>
          <ac:picMkLst>
            <pc:docMk/>
            <pc:sldMk cId="3930195738" sldId="271"/>
            <ac:picMk id="7" creationId="{B272EFF1-735E-4D86-8AAA-A522A5E546CA}"/>
          </ac:picMkLst>
        </pc:picChg>
        <pc:picChg chg="del">
          <ac:chgData name="Liu, Shenjun" userId="S::sxl200043@utdallas.edu::9136767d-6700-4840-bf8a-ce200704d97d" providerId="AD" clId="Web-{1FAC08D5-E9B6-457A-95E2-BD3D006B89F8}" dt="2021-11-30T05:48:14.578" v="1131"/>
          <ac:picMkLst>
            <pc:docMk/>
            <pc:sldMk cId="3930195738" sldId="271"/>
            <ac:picMk id="8" creationId="{86067618-BF17-454E-9D5B-2F647F560F81}"/>
          </ac:picMkLst>
        </pc:picChg>
        <pc:picChg chg="add del mod">
          <ac:chgData name="Liu, Shenjun" userId="S::sxl200043@utdallas.edu::9136767d-6700-4840-bf8a-ce200704d97d" providerId="AD" clId="Web-{1FAC08D5-E9B6-457A-95E2-BD3D006B89F8}" dt="2021-11-30T05:50:20.645" v="1190"/>
          <ac:picMkLst>
            <pc:docMk/>
            <pc:sldMk cId="3930195738" sldId="271"/>
            <ac:picMk id="10" creationId="{F7270259-DAF5-4292-AC39-A322DD908DBA}"/>
          </ac:picMkLst>
        </pc:picChg>
        <pc:picChg chg="add mod">
          <ac:chgData name="Liu, Shenjun" userId="S::sxl200043@utdallas.edu::9136767d-6700-4840-bf8a-ce200704d97d" providerId="AD" clId="Web-{1FAC08D5-E9B6-457A-95E2-BD3D006B89F8}" dt="2021-11-30T05:50:40.270" v="1201" actId="1076"/>
          <ac:picMkLst>
            <pc:docMk/>
            <pc:sldMk cId="3930195738" sldId="271"/>
            <ac:picMk id="11" creationId="{E4344930-5C92-4A9E-A3D2-0CEBF212CDCA}"/>
          </ac:picMkLst>
        </pc:picChg>
      </pc:sldChg>
      <pc:sldChg chg="addSp delSp modSp add replId">
        <pc:chgData name="Liu, Shenjun" userId="S::sxl200043@utdallas.edu::9136767d-6700-4840-bf8a-ce200704d97d" providerId="AD" clId="Web-{1FAC08D5-E9B6-457A-95E2-BD3D006B89F8}" dt="2021-11-30T05:52:04.507" v="1232" actId="1076"/>
        <pc:sldMkLst>
          <pc:docMk/>
          <pc:sldMk cId="343396232" sldId="272"/>
        </pc:sldMkLst>
        <pc:spChg chg="mod">
          <ac:chgData name="Liu, Shenjun" userId="S::sxl200043@utdallas.edu::9136767d-6700-4840-bf8a-ce200704d97d" providerId="AD" clId="Web-{1FAC08D5-E9B6-457A-95E2-BD3D006B89F8}" dt="2021-11-30T05:51:08.802" v="1212" actId="20577"/>
          <ac:spMkLst>
            <pc:docMk/>
            <pc:sldMk cId="343396232" sldId="272"/>
            <ac:spMk id="2" creationId="{53FA43E6-8C62-4501-A457-7B9DA7C61B41}"/>
          </ac:spMkLst>
        </pc:spChg>
        <pc:spChg chg="add mod">
          <ac:chgData name="Liu, Shenjun" userId="S::sxl200043@utdallas.edu::9136767d-6700-4840-bf8a-ce200704d97d" providerId="AD" clId="Web-{1FAC08D5-E9B6-457A-95E2-BD3D006B89F8}" dt="2021-11-30T05:52:02.632" v="1231" actId="20577"/>
          <ac:spMkLst>
            <pc:docMk/>
            <pc:sldMk cId="343396232" sldId="272"/>
            <ac:spMk id="4" creationId="{B7B99D82-89E6-4C78-9640-F1BDC11B6CE1}"/>
          </ac:spMkLst>
        </pc:spChg>
        <pc:spChg chg="del">
          <ac:chgData name="Liu, Shenjun" userId="S::sxl200043@utdallas.edu::9136767d-6700-4840-bf8a-ce200704d97d" providerId="AD" clId="Web-{1FAC08D5-E9B6-457A-95E2-BD3D006B89F8}" dt="2021-11-30T05:51:11.959" v="1213"/>
          <ac:spMkLst>
            <pc:docMk/>
            <pc:sldMk cId="343396232" sldId="272"/>
            <ac:spMk id="9" creationId="{BE0A1B72-8191-4777-BF3D-D14B13142AE8}"/>
          </ac:spMkLst>
        </pc:spChg>
        <pc:picChg chg="add mod">
          <ac:chgData name="Liu, Shenjun" userId="S::sxl200043@utdallas.edu::9136767d-6700-4840-bf8a-ce200704d97d" providerId="AD" clId="Web-{1FAC08D5-E9B6-457A-95E2-BD3D006B89F8}" dt="2021-11-30T05:52:04.507" v="1232" actId="1076"/>
          <ac:picMkLst>
            <pc:docMk/>
            <pc:sldMk cId="343396232" sldId="272"/>
            <ac:picMk id="3" creationId="{FAA23EDF-0152-47D2-9223-7C1F74264543}"/>
          </ac:picMkLst>
        </pc:picChg>
        <pc:picChg chg="del">
          <ac:chgData name="Liu, Shenjun" userId="S::sxl200043@utdallas.edu::9136767d-6700-4840-bf8a-ce200704d97d" providerId="AD" clId="Web-{1FAC08D5-E9B6-457A-95E2-BD3D006B89F8}" dt="2021-11-30T05:51:13.162" v="1214"/>
          <ac:picMkLst>
            <pc:docMk/>
            <pc:sldMk cId="343396232" sldId="272"/>
            <ac:picMk id="7" creationId="{B272EFF1-735E-4D86-8AAA-A522A5E546CA}"/>
          </ac:picMkLst>
        </pc:picChg>
        <pc:picChg chg="del">
          <ac:chgData name="Liu, Shenjun" userId="S::sxl200043@utdallas.edu::9136767d-6700-4840-bf8a-ce200704d97d" providerId="AD" clId="Web-{1FAC08D5-E9B6-457A-95E2-BD3D006B89F8}" dt="2021-11-30T05:51:14.037" v="1215"/>
          <ac:picMkLst>
            <pc:docMk/>
            <pc:sldMk cId="343396232" sldId="272"/>
            <ac:picMk id="11" creationId="{E4344930-5C92-4A9E-A3D2-0CEBF212CDCA}"/>
          </ac:picMkLst>
        </pc:picChg>
      </pc:sldChg>
    </pc:docChg>
  </pc:docChgLst>
  <pc:docChgLst>
    <pc:chgData name="Liu, Shenjun" userId="S::sxl200043@utdallas.edu::9136767d-6700-4840-bf8a-ce200704d97d" providerId="AD" clId="Web-{F9971478-98AB-1138-EC74-A319AB53E01B}"/>
    <pc:docChg chg="addSld delSld modSld addMainMaster delMainMaster">
      <pc:chgData name="Liu, Shenjun" userId="S::sxl200043@utdallas.edu::9136767d-6700-4840-bf8a-ce200704d97d" providerId="AD" clId="Web-{F9971478-98AB-1138-EC74-A319AB53E01B}" dt="2021-12-01T05:11:45.374" v="80" actId="1076"/>
      <pc:docMkLst>
        <pc:docMk/>
      </pc:docMkLst>
      <pc:sldChg chg="addSp delSp modSp mod modMedia modClrScheme addAnim delAnim chgLayout">
        <pc:chgData name="Liu, Shenjun" userId="S::sxl200043@utdallas.edu::9136767d-6700-4840-bf8a-ce200704d97d" providerId="AD" clId="Web-{F9971478-98AB-1138-EC74-A319AB53E01B}" dt="2021-12-01T05:04:51.097" v="74"/>
        <pc:sldMkLst>
          <pc:docMk/>
          <pc:sldMk cId="109857222" sldId="256"/>
        </pc:sldMkLst>
        <pc:spChg chg="mod ord">
          <ac:chgData name="Liu, Shenjun" userId="S::sxl200043@utdallas.edu::9136767d-6700-4840-bf8a-ce200704d97d" providerId="AD" clId="Web-{F9971478-98AB-1138-EC74-A319AB53E01B}" dt="2021-12-01T05:04:51.097" v="74"/>
          <ac:spMkLst>
            <pc:docMk/>
            <pc:sldMk cId="109857222" sldId="256"/>
            <ac:spMk id="2" creationId="{00000000-0000-0000-0000-000000000000}"/>
          </ac:spMkLst>
        </pc:spChg>
        <pc:spChg chg="mod ord">
          <ac:chgData name="Liu, Shenjun" userId="S::sxl200043@utdallas.edu::9136767d-6700-4840-bf8a-ce200704d97d" providerId="AD" clId="Web-{F9971478-98AB-1138-EC74-A319AB53E01B}" dt="2021-12-01T05:04:51.097" v="74"/>
          <ac:spMkLst>
            <pc:docMk/>
            <pc:sldMk cId="109857222" sldId="256"/>
            <ac:spMk id="3" creationId="{00000000-0000-0000-0000-000000000000}"/>
          </ac:spMkLst>
        </pc:spChg>
        <pc:picChg chg="add del mod">
          <ac:chgData name="Liu, Shenjun" userId="S::sxl200043@utdallas.edu::9136767d-6700-4840-bf8a-ce200704d97d" providerId="AD" clId="Web-{F9971478-98AB-1138-EC74-A319AB53E01B}" dt="2021-12-01T03:32:34.490" v="2"/>
          <ac:picMkLst>
            <pc:docMk/>
            <pc:sldMk cId="109857222" sldId="256"/>
            <ac:picMk id="4" creationId="{F8E054F9-E9FB-4A89-B666-0CF8228F7537}"/>
          </ac:picMkLst>
        </pc:picChg>
        <pc:picChg chg="add del mod">
          <ac:chgData name="Liu, Shenjun" userId="S::sxl200043@utdallas.edu::9136767d-6700-4840-bf8a-ce200704d97d" providerId="AD" clId="Web-{F9971478-98AB-1138-EC74-A319AB53E01B}" dt="2021-12-01T05:04:01.641" v="72"/>
          <ac:picMkLst>
            <pc:docMk/>
            <pc:sldMk cId="109857222" sldId="256"/>
            <ac:picMk id="5" creationId="{6CCDE5A1-0584-4F0D-A0F2-E9BDAF38FB11}"/>
          </ac:picMkLst>
        </pc:picChg>
      </pc:sldChg>
      <pc:sldChg chg="addSp delSp modSp mod modMedia modClrScheme addAnim delAnim chgLayout">
        <pc:chgData name="Liu, Shenjun" userId="S::sxl200043@utdallas.edu::9136767d-6700-4840-bf8a-ce200704d97d" providerId="AD" clId="Web-{F9971478-98AB-1138-EC74-A319AB53E01B}" dt="2021-12-01T05:04:51.097" v="74"/>
        <pc:sldMkLst>
          <pc:docMk/>
          <pc:sldMk cId="3711060339" sldId="257"/>
        </pc:sldMkLst>
        <pc:spChg chg="mod ord">
          <ac:chgData name="Liu, Shenjun" userId="S::sxl200043@utdallas.edu::9136767d-6700-4840-bf8a-ce200704d97d" providerId="AD" clId="Web-{F9971478-98AB-1138-EC74-A319AB53E01B}" dt="2021-12-01T05:04:51.097" v="74"/>
          <ac:spMkLst>
            <pc:docMk/>
            <pc:sldMk cId="3711060339" sldId="257"/>
            <ac:spMk id="3" creationId="{4FA00C42-9214-47DC-8126-C3C5D3C2A3CA}"/>
          </ac:spMkLst>
        </pc:spChg>
        <pc:picChg chg="add del mod">
          <ac:chgData name="Liu, Shenjun" userId="S::sxl200043@utdallas.edu::9136767d-6700-4840-bf8a-ce200704d97d" providerId="AD" clId="Web-{F9971478-98AB-1138-EC74-A319AB53E01B}" dt="2021-12-01T04:08:44.333" v="10"/>
          <ac:picMkLst>
            <pc:docMk/>
            <pc:sldMk cId="3711060339" sldId="257"/>
            <ac:picMk id="2" creationId="{24F1B03D-CD24-4AA4-B4E9-80D2BE5C0B83}"/>
          </ac:picMkLst>
        </pc:picChg>
        <pc:picChg chg="add mod">
          <ac:chgData name="Liu, Shenjun" userId="S::sxl200043@utdallas.edu::9136767d-6700-4840-bf8a-ce200704d97d" providerId="AD" clId="Web-{F9971478-98AB-1138-EC74-A319AB53E01B}" dt="2021-12-01T05:03:51.609" v="71" actId="1076"/>
          <ac:picMkLst>
            <pc:docMk/>
            <pc:sldMk cId="3711060339" sldId="257"/>
            <ac:picMk id="4" creationId="{9AED539A-907D-4ADC-A419-7C5D448D0A84}"/>
          </ac:picMkLst>
        </pc:picChg>
      </pc:sldChg>
      <pc:sldChg chg="addSp delSp modSp mod modMedia modClrScheme addAnim delAnim delDesignElem chgLayout">
        <pc:chgData name="Liu, Shenjun" userId="S::sxl200043@utdallas.edu::9136767d-6700-4840-bf8a-ce200704d97d" providerId="AD" clId="Web-{F9971478-98AB-1138-EC74-A319AB53E01B}" dt="2021-12-01T05:11:45.374" v="80" actId="1076"/>
        <pc:sldMkLst>
          <pc:docMk/>
          <pc:sldMk cId="3336508918" sldId="258"/>
        </pc:sldMkLst>
        <pc:spChg chg="mod ord">
          <ac:chgData name="Liu, Shenjun" userId="S::sxl200043@utdallas.edu::9136767d-6700-4840-bf8a-ce200704d97d" providerId="AD" clId="Web-{F9971478-98AB-1138-EC74-A319AB53E01B}" dt="2021-12-01T05:04:51.097" v="74"/>
          <ac:spMkLst>
            <pc:docMk/>
            <pc:sldMk cId="3336508918" sldId="258"/>
            <ac:spMk id="2" creationId="{BFC817D7-5AB7-4EFC-A50A-53411B8E547F}"/>
          </ac:spMkLst>
        </pc:spChg>
        <pc:spChg chg="mod ord">
          <ac:chgData name="Liu, Shenjun" userId="S::sxl200043@utdallas.edu::9136767d-6700-4840-bf8a-ce200704d97d" providerId="AD" clId="Web-{F9971478-98AB-1138-EC74-A319AB53E01B}" dt="2021-12-01T05:11:45.374" v="80" actId="1076"/>
          <ac:spMkLst>
            <pc:docMk/>
            <pc:sldMk cId="3336508918" sldId="258"/>
            <ac:spMk id="3" creationId="{7B627D82-C9D2-4BEE-A00C-A2FD8196E29F}"/>
          </ac:spMkLst>
        </pc:spChg>
        <pc:spChg chg="del">
          <ac:chgData name="Liu, Shenjun" userId="S::sxl200043@utdallas.edu::9136767d-6700-4840-bf8a-ce200704d97d" providerId="AD" clId="Web-{F9971478-98AB-1138-EC74-A319AB53E01B}" dt="2021-12-01T05:04:37.315" v="73"/>
          <ac:spMkLst>
            <pc:docMk/>
            <pc:sldMk cId="3336508918" sldId="258"/>
            <ac:spMk id="22" creationId="{2B566528-1B12-4246-9431-5C2D7D081168}"/>
          </ac:spMkLst>
        </pc:spChg>
        <pc:spChg chg="del">
          <ac:chgData name="Liu, Shenjun" userId="S::sxl200043@utdallas.edu::9136767d-6700-4840-bf8a-ce200704d97d" providerId="AD" clId="Web-{F9971478-98AB-1138-EC74-A319AB53E01B}" dt="2021-12-01T05:04:37.315" v="73"/>
          <ac:spMkLst>
            <pc:docMk/>
            <pc:sldMk cId="3336508918" sldId="258"/>
            <ac:spMk id="23" creationId="{2E80C965-DB6D-4F81-9E9E-B027384D0BD6}"/>
          </ac:spMkLst>
        </pc:spChg>
        <pc:spChg chg="del">
          <ac:chgData name="Liu, Shenjun" userId="S::sxl200043@utdallas.edu::9136767d-6700-4840-bf8a-ce200704d97d" providerId="AD" clId="Web-{F9971478-98AB-1138-EC74-A319AB53E01B}" dt="2021-12-01T05:04:37.315" v="73"/>
          <ac:spMkLst>
            <pc:docMk/>
            <pc:sldMk cId="3336508918" sldId="258"/>
            <ac:spMk id="24" creationId="{A580F890-B085-4E95-96AA-55AEBEC5CE6E}"/>
          </ac:spMkLst>
        </pc:spChg>
        <pc:spChg chg="del">
          <ac:chgData name="Liu, Shenjun" userId="S::sxl200043@utdallas.edu::9136767d-6700-4840-bf8a-ce200704d97d" providerId="AD" clId="Web-{F9971478-98AB-1138-EC74-A319AB53E01B}" dt="2021-12-01T05:04:37.315" v="73"/>
          <ac:spMkLst>
            <pc:docMk/>
            <pc:sldMk cId="3336508918" sldId="258"/>
            <ac:spMk id="25" creationId="{D3F51FEB-38FB-4F6C-9F7B-2F2AFAB65463}"/>
          </ac:spMkLst>
        </pc:spChg>
        <pc:spChg chg="del">
          <ac:chgData name="Liu, Shenjun" userId="S::sxl200043@utdallas.edu::9136767d-6700-4840-bf8a-ce200704d97d" providerId="AD" clId="Web-{F9971478-98AB-1138-EC74-A319AB53E01B}" dt="2021-12-01T05:04:37.315" v="73"/>
          <ac:spMkLst>
            <pc:docMk/>
            <pc:sldMk cId="3336508918" sldId="258"/>
            <ac:spMk id="26" creationId="{1E547BA6-BAE0-43BB-A7CA-60F69CE252F0}"/>
          </ac:spMkLst>
        </pc:spChg>
        <pc:picChg chg="add del mod">
          <ac:chgData name="Liu, Shenjun" userId="S::sxl200043@utdallas.edu::9136767d-6700-4840-bf8a-ce200704d97d" providerId="AD" clId="Web-{F9971478-98AB-1138-EC74-A319AB53E01B}" dt="2021-12-01T04:08:46.693" v="11"/>
          <ac:picMkLst>
            <pc:docMk/>
            <pc:sldMk cId="3336508918" sldId="258"/>
            <ac:picMk id="4" creationId="{5E1EEAEB-B0F1-4F2E-9C79-F6EBD0600DAE}"/>
          </ac:picMkLst>
        </pc:picChg>
        <pc:picChg chg="add mod">
          <ac:chgData name="Liu, Shenjun" userId="S::sxl200043@utdallas.edu::9136767d-6700-4840-bf8a-ce200704d97d" providerId="AD" clId="Web-{F9971478-98AB-1138-EC74-A319AB53E01B}" dt="2021-12-01T04:08:57.443" v="13" actId="1076"/>
          <ac:picMkLst>
            <pc:docMk/>
            <pc:sldMk cId="3336508918" sldId="258"/>
            <ac:picMk id="5" creationId="{810C152F-5A90-4444-A935-664CA8D5A37B}"/>
          </ac:picMkLst>
        </pc:picChg>
      </pc:sldChg>
      <pc:sldChg chg="addSp modSp mod modMedia modClrScheme addAnim chgLayout">
        <pc:chgData name="Liu, Shenjun" userId="S::sxl200043@utdallas.edu::9136767d-6700-4840-bf8a-ce200704d97d" providerId="AD" clId="Web-{F9971478-98AB-1138-EC74-A319AB53E01B}" dt="2021-12-01T05:04:51.097" v="74"/>
        <pc:sldMkLst>
          <pc:docMk/>
          <pc:sldMk cId="4097664450" sldId="259"/>
        </pc:sldMkLst>
        <pc:spChg chg="mod ord">
          <ac:chgData name="Liu, Shenjun" userId="S::sxl200043@utdallas.edu::9136767d-6700-4840-bf8a-ce200704d97d" providerId="AD" clId="Web-{F9971478-98AB-1138-EC74-A319AB53E01B}" dt="2021-12-01T05:04:51.097" v="74"/>
          <ac:spMkLst>
            <pc:docMk/>
            <pc:sldMk cId="4097664450" sldId="259"/>
            <ac:spMk id="2" creationId="{87F3535E-447B-4E48-A5B2-A31B3F2E1D02}"/>
          </ac:spMkLst>
        </pc:spChg>
        <pc:spChg chg="mod ord">
          <ac:chgData name="Liu, Shenjun" userId="S::sxl200043@utdallas.edu::9136767d-6700-4840-bf8a-ce200704d97d" providerId="AD" clId="Web-{F9971478-98AB-1138-EC74-A319AB53E01B}" dt="2021-12-01T05:04:51.097" v="74"/>
          <ac:spMkLst>
            <pc:docMk/>
            <pc:sldMk cId="4097664450" sldId="259"/>
            <ac:spMk id="3" creationId="{0272E025-0FF9-452B-AA6D-170E97295435}"/>
          </ac:spMkLst>
        </pc:spChg>
        <pc:picChg chg="add mod">
          <ac:chgData name="Liu, Shenjun" userId="S::sxl200043@utdallas.edu::9136767d-6700-4840-bf8a-ce200704d97d" providerId="AD" clId="Web-{F9971478-98AB-1138-EC74-A319AB53E01B}" dt="2021-12-01T04:09:10.835" v="15" actId="1076"/>
          <ac:picMkLst>
            <pc:docMk/>
            <pc:sldMk cId="4097664450" sldId="259"/>
            <ac:picMk id="5" creationId="{DB8B0FEF-89EA-4E49-9857-0C0F022B159D}"/>
          </ac:picMkLst>
        </pc:picChg>
      </pc:sldChg>
      <pc:sldChg chg="addSp modSp mod modMedia modClrScheme addAnim chgLayout">
        <pc:chgData name="Liu, Shenjun" userId="S::sxl200043@utdallas.edu::9136767d-6700-4840-bf8a-ce200704d97d" providerId="AD" clId="Web-{F9971478-98AB-1138-EC74-A319AB53E01B}" dt="2021-12-01T05:04:51.097" v="74"/>
        <pc:sldMkLst>
          <pc:docMk/>
          <pc:sldMk cId="2025434583" sldId="260"/>
        </pc:sldMkLst>
        <pc:spChg chg="mod ord">
          <ac:chgData name="Liu, Shenjun" userId="S::sxl200043@utdallas.edu::9136767d-6700-4840-bf8a-ce200704d97d" providerId="AD" clId="Web-{F9971478-98AB-1138-EC74-A319AB53E01B}" dt="2021-12-01T05:04:51.097" v="74"/>
          <ac:spMkLst>
            <pc:docMk/>
            <pc:sldMk cId="2025434583" sldId="260"/>
            <ac:spMk id="2" creationId="{1978076E-B7DC-40D8-AEC7-4A4C1EDC4975}"/>
          </ac:spMkLst>
        </pc:spChg>
        <pc:spChg chg="mod ord">
          <ac:chgData name="Liu, Shenjun" userId="S::sxl200043@utdallas.edu::9136767d-6700-4840-bf8a-ce200704d97d" providerId="AD" clId="Web-{F9971478-98AB-1138-EC74-A319AB53E01B}" dt="2021-12-01T05:04:51.097" v="74"/>
          <ac:spMkLst>
            <pc:docMk/>
            <pc:sldMk cId="2025434583" sldId="260"/>
            <ac:spMk id="3" creationId="{CA05E20C-087B-4857-B7B6-20C48A8653B8}"/>
          </ac:spMkLst>
        </pc:spChg>
        <pc:picChg chg="add mod">
          <ac:chgData name="Liu, Shenjun" userId="S::sxl200043@utdallas.edu::9136767d-6700-4840-bf8a-ce200704d97d" providerId="AD" clId="Web-{F9971478-98AB-1138-EC74-A319AB53E01B}" dt="2021-12-01T04:09:39.274" v="17" actId="1076"/>
          <ac:picMkLst>
            <pc:docMk/>
            <pc:sldMk cId="2025434583" sldId="260"/>
            <ac:picMk id="5" creationId="{545CC70F-E7D5-4C21-9391-E1D214091923}"/>
          </ac:picMkLst>
        </pc:picChg>
      </pc:sldChg>
      <pc:sldChg chg="addSp modSp mod modMedia modClrScheme addAnim chgLayout">
        <pc:chgData name="Liu, Shenjun" userId="S::sxl200043@utdallas.edu::9136767d-6700-4840-bf8a-ce200704d97d" providerId="AD" clId="Web-{F9971478-98AB-1138-EC74-A319AB53E01B}" dt="2021-12-01T05:04:51.097" v="74"/>
        <pc:sldMkLst>
          <pc:docMk/>
          <pc:sldMk cId="636653542" sldId="261"/>
        </pc:sldMkLst>
        <pc:spChg chg="mod ord">
          <ac:chgData name="Liu, Shenjun" userId="S::sxl200043@utdallas.edu::9136767d-6700-4840-bf8a-ce200704d97d" providerId="AD" clId="Web-{F9971478-98AB-1138-EC74-A319AB53E01B}" dt="2021-12-01T05:04:51.097" v="74"/>
          <ac:spMkLst>
            <pc:docMk/>
            <pc:sldMk cId="636653542" sldId="261"/>
            <ac:spMk id="2" creationId="{546278DA-C0BE-45FC-BF9C-9747BE74AEC6}"/>
          </ac:spMkLst>
        </pc:spChg>
        <pc:spChg chg="mod ord">
          <ac:chgData name="Liu, Shenjun" userId="S::sxl200043@utdallas.edu::9136767d-6700-4840-bf8a-ce200704d97d" providerId="AD" clId="Web-{F9971478-98AB-1138-EC74-A319AB53E01B}" dt="2021-12-01T05:04:51.097" v="74"/>
          <ac:spMkLst>
            <pc:docMk/>
            <pc:sldMk cId="636653542" sldId="261"/>
            <ac:spMk id="5" creationId="{89038603-F1E8-4304-AB27-AC3A314E7475}"/>
          </ac:spMkLst>
        </pc:spChg>
        <pc:picChg chg="add mod">
          <ac:chgData name="Liu, Shenjun" userId="S::sxl200043@utdallas.edu::9136767d-6700-4840-bf8a-ce200704d97d" providerId="AD" clId="Web-{F9971478-98AB-1138-EC74-A319AB53E01B}" dt="2021-12-01T04:09:57.494" v="19" actId="1076"/>
          <ac:picMkLst>
            <pc:docMk/>
            <pc:sldMk cId="636653542" sldId="261"/>
            <ac:picMk id="3" creationId="{C744B559-932D-456A-AC74-4F418E312DC3}"/>
          </ac:picMkLst>
        </pc:picChg>
      </pc:sldChg>
      <pc:sldChg chg="addSp modSp mod modMedia modClrScheme addAnim chgLayout">
        <pc:chgData name="Liu, Shenjun" userId="S::sxl200043@utdallas.edu::9136767d-6700-4840-bf8a-ce200704d97d" providerId="AD" clId="Web-{F9971478-98AB-1138-EC74-A319AB53E01B}" dt="2021-12-01T05:04:51.097" v="74"/>
        <pc:sldMkLst>
          <pc:docMk/>
          <pc:sldMk cId="2132693075" sldId="262"/>
        </pc:sldMkLst>
        <pc:spChg chg="mod ord">
          <ac:chgData name="Liu, Shenjun" userId="S::sxl200043@utdallas.edu::9136767d-6700-4840-bf8a-ce200704d97d" providerId="AD" clId="Web-{F9971478-98AB-1138-EC74-A319AB53E01B}" dt="2021-12-01T05:04:51.097" v="74"/>
          <ac:spMkLst>
            <pc:docMk/>
            <pc:sldMk cId="2132693075" sldId="262"/>
            <ac:spMk id="2" creationId="{B0601F56-AFAD-4159-A6C6-111BD0AF4720}"/>
          </ac:spMkLst>
        </pc:spChg>
        <pc:spChg chg="mod ord">
          <ac:chgData name="Liu, Shenjun" userId="S::sxl200043@utdallas.edu::9136767d-6700-4840-bf8a-ce200704d97d" providerId="AD" clId="Web-{F9971478-98AB-1138-EC74-A319AB53E01B}" dt="2021-12-01T05:04:51.097" v="74"/>
          <ac:spMkLst>
            <pc:docMk/>
            <pc:sldMk cId="2132693075" sldId="262"/>
            <ac:spMk id="3" creationId="{A8C84B9A-5DF2-49BB-9A10-0F1AEE148068}"/>
          </ac:spMkLst>
        </pc:spChg>
        <pc:picChg chg="add mod">
          <ac:chgData name="Liu, Shenjun" userId="S::sxl200043@utdallas.edu::9136767d-6700-4840-bf8a-ce200704d97d" providerId="AD" clId="Web-{F9971478-98AB-1138-EC74-A319AB53E01B}" dt="2021-12-01T04:10:18.183" v="21" actId="1076"/>
          <ac:picMkLst>
            <pc:docMk/>
            <pc:sldMk cId="2132693075" sldId="262"/>
            <ac:picMk id="6" creationId="{919DF95E-7F39-4A5E-8D66-80F72EB97E59}"/>
          </ac:picMkLst>
        </pc:picChg>
      </pc:sldChg>
      <pc:sldChg chg="del mod modShow">
        <pc:chgData name="Liu, Shenjun" userId="S::sxl200043@utdallas.edu::9136767d-6700-4840-bf8a-ce200704d97d" providerId="AD" clId="Web-{F9971478-98AB-1138-EC74-A319AB53E01B}" dt="2021-12-01T04:58:53.762" v="66"/>
        <pc:sldMkLst>
          <pc:docMk/>
          <pc:sldMk cId="3791349009" sldId="263"/>
        </pc:sldMkLst>
      </pc:sldChg>
      <pc:sldChg chg="del mod modShow">
        <pc:chgData name="Liu, Shenjun" userId="S::sxl200043@utdallas.edu::9136767d-6700-4840-bf8a-ce200704d97d" providerId="AD" clId="Web-{F9971478-98AB-1138-EC74-A319AB53E01B}" dt="2021-12-01T04:58:51.262" v="65"/>
        <pc:sldMkLst>
          <pc:docMk/>
          <pc:sldMk cId="3261983612" sldId="264"/>
        </pc:sldMkLst>
      </pc:sldChg>
      <pc:sldChg chg="modSp mod modClrScheme chgLayout">
        <pc:chgData name="Liu, Shenjun" userId="S::sxl200043@utdallas.edu::9136767d-6700-4840-bf8a-ce200704d97d" providerId="AD" clId="Web-{F9971478-98AB-1138-EC74-A319AB53E01B}" dt="2021-12-01T05:04:51.097" v="74"/>
        <pc:sldMkLst>
          <pc:docMk/>
          <pc:sldMk cId="3171788892" sldId="265"/>
        </pc:sldMkLst>
        <pc:spChg chg="mod ord">
          <ac:chgData name="Liu, Shenjun" userId="S::sxl200043@utdallas.edu::9136767d-6700-4840-bf8a-ce200704d97d" providerId="AD" clId="Web-{F9971478-98AB-1138-EC74-A319AB53E01B}" dt="2021-12-01T05:04:51.097" v="74"/>
          <ac:spMkLst>
            <pc:docMk/>
            <pc:sldMk cId="3171788892" sldId="265"/>
            <ac:spMk id="2" creationId="{59F80F70-85B9-41E6-B994-7946CD35506C}"/>
          </ac:spMkLst>
        </pc:spChg>
        <pc:picChg chg="mod ord">
          <ac:chgData name="Liu, Shenjun" userId="S::sxl200043@utdallas.edu::9136767d-6700-4840-bf8a-ce200704d97d" providerId="AD" clId="Web-{F9971478-98AB-1138-EC74-A319AB53E01B}" dt="2021-12-01T05:04:51.097" v="74"/>
          <ac:picMkLst>
            <pc:docMk/>
            <pc:sldMk cId="3171788892" sldId="265"/>
            <ac:picMk id="4" creationId="{DA4BBDD4-5F06-4B73-90BB-CB094CDC33D0}"/>
          </ac:picMkLst>
        </pc:picChg>
      </pc:sldChg>
      <pc:sldChg chg="modSp mod modClrScheme chgLayout">
        <pc:chgData name="Liu, Shenjun" userId="S::sxl200043@utdallas.edu::9136767d-6700-4840-bf8a-ce200704d97d" providerId="AD" clId="Web-{F9971478-98AB-1138-EC74-A319AB53E01B}" dt="2021-12-01T05:04:51.097" v="74"/>
        <pc:sldMkLst>
          <pc:docMk/>
          <pc:sldMk cId="784227613" sldId="266"/>
        </pc:sldMkLst>
        <pc:spChg chg="mod ord">
          <ac:chgData name="Liu, Shenjun" userId="S::sxl200043@utdallas.edu::9136767d-6700-4840-bf8a-ce200704d97d" providerId="AD" clId="Web-{F9971478-98AB-1138-EC74-A319AB53E01B}" dt="2021-12-01T05:04:51.097" v="74"/>
          <ac:spMkLst>
            <pc:docMk/>
            <pc:sldMk cId="784227613" sldId="266"/>
            <ac:spMk id="2" creationId="{53FA43E6-8C62-4501-A457-7B9DA7C61B41}"/>
          </ac:spMkLst>
        </pc:spChg>
        <pc:spChg chg="mod ord">
          <ac:chgData name="Liu, Shenjun" userId="S::sxl200043@utdallas.edu::9136767d-6700-4840-bf8a-ce200704d97d" providerId="AD" clId="Web-{F9971478-98AB-1138-EC74-A319AB53E01B}" dt="2021-12-01T05:04:51.097" v="74"/>
          <ac:spMkLst>
            <pc:docMk/>
            <pc:sldMk cId="784227613" sldId="266"/>
            <ac:spMk id="3" creationId="{A3824889-7C9B-4C54-8E05-F2D2094DC4C5}"/>
          </ac:spMkLst>
        </pc:spChg>
      </pc:sldChg>
      <pc:sldChg chg="modSp mod modClrScheme chgLayout">
        <pc:chgData name="Liu, Shenjun" userId="S::sxl200043@utdallas.edu::9136767d-6700-4840-bf8a-ce200704d97d" providerId="AD" clId="Web-{F9971478-98AB-1138-EC74-A319AB53E01B}" dt="2021-12-01T05:04:51.097" v="74"/>
        <pc:sldMkLst>
          <pc:docMk/>
          <pc:sldMk cId="907543656" sldId="267"/>
        </pc:sldMkLst>
        <pc:spChg chg="mod ord">
          <ac:chgData name="Liu, Shenjun" userId="S::sxl200043@utdallas.edu::9136767d-6700-4840-bf8a-ce200704d97d" providerId="AD" clId="Web-{F9971478-98AB-1138-EC74-A319AB53E01B}" dt="2021-12-01T05:04:51.097" v="74"/>
          <ac:spMkLst>
            <pc:docMk/>
            <pc:sldMk cId="907543656" sldId="267"/>
            <ac:spMk id="2" creationId="{F59F1A27-F654-45BC-8D17-60732D944CCF}"/>
          </ac:spMkLst>
        </pc:spChg>
        <pc:picChg chg="mod ord">
          <ac:chgData name="Liu, Shenjun" userId="S::sxl200043@utdallas.edu::9136767d-6700-4840-bf8a-ce200704d97d" providerId="AD" clId="Web-{F9971478-98AB-1138-EC74-A319AB53E01B}" dt="2021-12-01T05:04:51.097" v="74"/>
          <ac:picMkLst>
            <pc:docMk/>
            <pc:sldMk cId="907543656" sldId="267"/>
            <ac:picMk id="4" creationId="{9D149775-FD5E-4885-BF00-5971B4B50902}"/>
          </ac:picMkLst>
        </pc:picChg>
      </pc:sldChg>
      <pc:sldChg chg="modSp mod modClrScheme chgLayout">
        <pc:chgData name="Liu, Shenjun" userId="S::sxl200043@utdallas.edu::9136767d-6700-4840-bf8a-ce200704d97d" providerId="AD" clId="Web-{F9971478-98AB-1138-EC74-A319AB53E01B}" dt="2021-12-01T05:04:51.097" v="74"/>
        <pc:sldMkLst>
          <pc:docMk/>
          <pc:sldMk cId="211782722" sldId="268"/>
        </pc:sldMkLst>
        <pc:spChg chg="mod ord">
          <ac:chgData name="Liu, Shenjun" userId="S::sxl200043@utdallas.edu::9136767d-6700-4840-bf8a-ce200704d97d" providerId="AD" clId="Web-{F9971478-98AB-1138-EC74-A319AB53E01B}" dt="2021-12-01T05:04:51.097" v="74"/>
          <ac:spMkLst>
            <pc:docMk/>
            <pc:sldMk cId="211782722" sldId="268"/>
            <ac:spMk id="2" creationId="{53FA43E6-8C62-4501-A457-7B9DA7C61B41}"/>
          </ac:spMkLst>
        </pc:spChg>
        <pc:spChg chg="mod ord">
          <ac:chgData name="Liu, Shenjun" userId="S::sxl200043@utdallas.edu::9136767d-6700-4840-bf8a-ce200704d97d" providerId="AD" clId="Web-{F9971478-98AB-1138-EC74-A319AB53E01B}" dt="2021-12-01T05:04:51.097" v="74"/>
          <ac:spMkLst>
            <pc:docMk/>
            <pc:sldMk cId="211782722" sldId="268"/>
            <ac:spMk id="3" creationId="{A3824889-7C9B-4C54-8E05-F2D2094DC4C5}"/>
          </ac:spMkLst>
        </pc:spChg>
      </pc:sldChg>
      <pc:sldChg chg="addSp modSp mod modMedia modClrScheme addAnim chgLayout">
        <pc:chgData name="Liu, Shenjun" userId="S::sxl200043@utdallas.edu::9136767d-6700-4840-bf8a-ce200704d97d" providerId="AD" clId="Web-{F9971478-98AB-1138-EC74-A319AB53E01B}" dt="2021-12-01T05:04:51.097" v="74"/>
        <pc:sldMkLst>
          <pc:docMk/>
          <pc:sldMk cId="3754145770" sldId="269"/>
        </pc:sldMkLst>
        <pc:spChg chg="mod ord">
          <ac:chgData name="Liu, Shenjun" userId="S::sxl200043@utdallas.edu::9136767d-6700-4840-bf8a-ce200704d97d" providerId="AD" clId="Web-{F9971478-98AB-1138-EC74-A319AB53E01B}" dt="2021-12-01T05:04:51.097" v="74"/>
          <ac:spMkLst>
            <pc:docMk/>
            <pc:sldMk cId="3754145770" sldId="269"/>
            <ac:spMk id="2" creationId="{53FA43E6-8C62-4501-A457-7B9DA7C61B41}"/>
          </ac:spMkLst>
        </pc:spChg>
        <pc:spChg chg="mod ord">
          <ac:chgData name="Liu, Shenjun" userId="S::sxl200043@utdallas.edu::9136767d-6700-4840-bf8a-ce200704d97d" providerId="AD" clId="Web-{F9971478-98AB-1138-EC74-A319AB53E01B}" dt="2021-12-01T05:04:51.097" v="74"/>
          <ac:spMkLst>
            <pc:docMk/>
            <pc:sldMk cId="3754145770" sldId="269"/>
            <ac:spMk id="6" creationId="{B2145E83-8A2D-486F-82ED-A1867E472A05}"/>
          </ac:spMkLst>
        </pc:spChg>
        <pc:picChg chg="add mod">
          <ac:chgData name="Liu, Shenjun" userId="S::sxl200043@utdallas.edu::9136767d-6700-4840-bf8a-ce200704d97d" providerId="AD" clId="Web-{F9971478-98AB-1138-EC74-A319AB53E01B}" dt="2021-12-01T04:14:52.373" v="23" actId="1076"/>
          <ac:picMkLst>
            <pc:docMk/>
            <pc:sldMk cId="3754145770" sldId="269"/>
            <ac:picMk id="3" creationId="{6F72224C-B11A-4F8C-B895-094519BD2D3D}"/>
          </ac:picMkLst>
        </pc:picChg>
      </pc:sldChg>
      <pc:sldChg chg="addSp modSp mod modMedia modClrScheme addAnim chgLayout">
        <pc:chgData name="Liu, Shenjun" userId="S::sxl200043@utdallas.edu::9136767d-6700-4840-bf8a-ce200704d97d" providerId="AD" clId="Web-{F9971478-98AB-1138-EC74-A319AB53E01B}" dt="2021-12-01T05:04:51.097" v="74"/>
        <pc:sldMkLst>
          <pc:docMk/>
          <pc:sldMk cId="3525282629" sldId="270"/>
        </pc:sldMkLst>
        <pc:spChg chg="mod ord">
          <ac:chgData name="Liu, Shenjun" userId="S::sxl200043@utdallas.edu::9136767d-6700-4840-bf8a-ce200704d97d" providerId="AD" clId="Web-{F9971478-98AB-1138-EC74-A319AB53E01B}" dt="2021-12-01T05:04:51.097" v="74"/>
          <ac:spMkLst>
            <pc:docMk/>
            <pc:sldMk cId="3525282629" sldId="270"/>
            <ac:spMk id="2" creationId="{53FA43E6-8C62-4501-A457-7B9DA7C61B41}"/>
          </ac:spMkLst>
        </pc:spChg>
        <pc:spChg chg="mod ord">
          <ac:chgData name="Liu, Shenjun" userId="S::sxl200043@utdallas.edu::9136767d-6700-4840-bf8a-ce200704d97d" providerId="AD" clId="Web-{F9971478-98AB-1138-EC74-A319AB53E01B}" dt="2021-12-01T05:04:51.097" v="74"/>
          <ac:spMkLst>
            <pc:docMk/>
            <pc:sldMk cId="3525282629" sldId="270"/>
            <ac:spMk id="5" creationId="{3B8F3F19-2F87-4CB5-A420-2C9B2E53F5BD}"/>
          </ac:spMkLst>
        </pc:spChg>
        <pc:picChg chg="add mod">
          <ac:chgData name="Liu, Shenjun" userId="S::sxl200043@utdallas.edu::9136767d-6700-4840-bf8a-ce200704d97d" providerId="AD" clId="Web-{F9971478-98AB-1138-EC74-A319AB53E01B}" dt="2021-12-01T04:17:03.584" v="25" actId="1076"/>
          <ac:picMkLst>
            <pc:docMk/>
            <pc:sldMk cId="3525282629" sldId="270"/>
            <ac:picMk id="3" creationId="{05201F54-8986-4028-A00A-A54C2AF170DA}"/>
          </ac:picMkLst>
        </pc:picChg>
      </pc:sldChg>
      <pc:sldChg chg="addSp delSp modSp mod modMedia modClrScheme addAnim chgLayout">
        <pc:chgData name="Liu, Shenjun" userId="S::sxl200043@utdallas.edu::9136767d-6700-4840-bf8a-ce200704d97d" providerId="AD" clId="Web-{F9971478-98AB-1138-EC74-A319AB53E01B}" dt="2021-12-01T05:04:51.097" v="74"/>
        <pc:sldMkLst>
          <pc:docMk/>
          <pc:sldMk cId="3930195738" sldId="271"/>
        </pc:sldMkLst>
        <pc:spChg chg="mod ord">
          <ac:chgData name="Liu, Shenjun" userId="S::sxl200043@utdallas.edu::9136767d-6700-4840-bf8a-ce200704d97d" providerId="AD" clId="Web-{F9971478-98AB-1138-EC74-A319AB53E01B}" dt="2021-12-01T05:04:51.097" v="74"/>
          <ac:spMkLst>
            <pc:docMk/>
            <pc:sldMk cId="3930195738" sldId="271"/>
            <ac:spMk id="2" creationId="{53FA43E6-8C62-4501-A457-7B9DA7C61B41}"/>
          </ac:spMkLst>
        </pc:spChg>
        <pc:spChg chg="add del mod">
          <ac:chgData name="Liu, Shenjun" userId="S::sxl200043@utdallas.edu::9136767d-6700-4840-bf8a-ce200704d97d" providerId="AD" clId="Web-{F9971478-98AB-1138-EC74-A319AB53E01B}" dt="2021-12-01T04:18:20.402" v="29"/>
          <ac:spMkLst>
            <pc:docMk/>
            <pc:sldMk cId="3930195738" sldId="271"/>
            <ac:spMk id="3" creationId="{0973ED3E-5651-4918-9C60-00F1512A3FF6}"/>
          </ac:spMkLst>
        </pc:spChg>
        <pc:picChg chg="add mod">
          <ac:chgData name="Liu, Shenjun" userId="S::sxl200043@utdallas.edu::9136767d-6700-4840-bf8a-ce200704d97d" providerId="AD" clId="Web-{F9971478-98AB-1138-EC74-A319AB53E01B}" dt="2021-12-01T04:36:41.926" v="31" actId="1076"/>
          <ac:picMkLst>
            <pc:docMk/>
            <pc:sldMk cId="3930195738" sldId="271"/>
            <ac:picMk id="4" creationId="{18C65E8F-B513-4E90-A8C9-384E7BFE28CB}"/>
          </ac:picMkLst>
        </pc:picChg>
      </pc:sldChg>
      <pc:sldChg chg="modSp mod modClrScheme chgLayout">
        <pc:chgData name="Liu, Shenjun" userId="S::sxl200043@utdallas.edu::9136767d-6700-4840-bf8a-ce200704d97d" providerId="AD" clId="Web-{F9971478-98AB-1138-EC74-A319AB53E01B}" dt="2021-12-01T05:04:51.097" v="74"/>
        <pc:sldMkLst>
          <pc:docMk/>
          <pc:sldMk cId="343396232" sldId="272"/>
        </pc:sldMkLst>
        <pc:spChg chg="mod ord">
          <ac:chgData name="Liu, Shenjun" userId="S::sxl200043@utdallas.edu::9136767d-6700-4840-bf8a-ce200704d97d" providerId="AD" clId="Web-{F9971478-98AB-1138-EC74-A319AB53E01B}" dt="2021-12-01T05:04:51.097" v="74"/>
          <ac:spMkLst>
            <pc:docMk/>
            <pc:sldMk cId="343396232" sldId="272"/>
            <ac:spMk id="2" creationId="{53FA43E6-8C62-4501-A457-7B9DA7C61B41}"/>
          </ac:spMkLst>
        </pc:spChg>
      </pc:sldChg>
      <pc:sldChg chg="modSp mod modClrScheme chgLayout">
        <pc:chgData name="Liu, Shenjun" userId="S::sxl200043@utdallas.edu::9136767d-6700-4840-bf8a-ce200704d97d" providerId="AD" clId="Web-{F9971478-98AB-1138-EC74-A319AB53E01B}" dt="2021-12-01T05:04:51.097" v="74"/>
        <pc:sldMkLst>
          <pc:docMk/>
          <pc:sldMk cId="3569836713" sldId="273"/>
        </pc:sldMkLst>
        <pc:spChg chg="mod ord">
          <ac:chgData name="Liu, Shenjun" userId="S::sxl200043@utdallas.edu::9136767d-6700-4840-bf8a-ce200704d97d" providerId="AD" clId="Web-{F9971478-98AB-1138-EC74-A319AB53E01B}" dt="2021-12-01T05:04:51.097" v="74"/>
          <ac:spMkLst>
            <pc:docMk/>
            <pc:sldMk cId="3569836713" sldId="273"/>
            <ac:spMk id="2" creationId="{78835100-5B39-4362-879D-28A047A02BA5}"/>
          </ac:spMkLst>
        </pc:spChg>
        <pc:spChg chg="mod ord">
          <ac:chgData name="Liu, Shenjun" userId="S::sxl200043@utdallas.edu::9136767d-6700-4840-bf8a-ce200704d97d" providerId="AD" clId="Web-{F9971478-98AB-1138-EC74-A319AB53E01B}" dt="2021-12-01T05:04:51.097" v="74"/>
          <ac:spMkLst>
            <pc:docMk/>
            <pc:sldMk cId="3569836713" sldId="273"/>
            <ac:spMk id="3" creationId="{7B6F3140-B729-4377-BA6F-D49EAF92D54F}"/>
          </ac:spMkLst>
        </pc:spChg>
      </pc:sldChg>
      <pc:sldChg chg="modSp mod modClrScheme chgLayout">
        <pc:chgData name="Liu, Shenjun" userId="S::sxl200043@utdallas.edu::9136767d-6700-4840-bf8a-ce200704d97d" providerId="AD" clId="Web-{F9971478-98AB-1138-EC74-A319AB53E01B}" dt="2021-12-01T05:04:51.097" v="74"/>
        <pc:sldMkLst>
          <pc:docMk/>
          <pc:sldMk cId="429958992" sldId="274"/>
        </pc:sldMkLst>
        <pc:spChg chg="mod ord">
          <ac:chgData name="Liu, Shenjun" userId="S::sxl200043@utdallas.edu::9136767d-6700-4840-bf8a-ce200704d97d" providerId="AD" clId="Web-{F9971478-98AB-1138-EC74-A319AB53E01B}" dt="2021-12-01T05:04:51.097" v="74"/>
          <ac:spMkLst>
            <pc:docMk/>
            <pc:sldMk cId="429958992" sldId="274"/>
            <ac:spMk id="2" creationId="{768A8BC7-D67C-4E36-AAA0-853E10B78117}"/>
          </ac:spMkLst>
        </pc:spChg>
        <pc:spChg chg="mod ord">
          <ac:chgData name="Liu, Shenjun" userId="S::sxl200043@utdallas.edu::9136767d-6700-4840-bf8a-ce200704d97d" providerId="AD" clId="Web-{F9971478-98AB-1138-EC74-A319AB53E01B}" dt="2021-12-01T05:04:51.097" v="74"/>
          <ac:spMkLst>
            <pc:docMk/>
            <pc:sldMk cId="429958992" sldId="274"/>
            <ac:spMk id="3" creationId="{4B7EB0FC-F534-4397-AE7E-0B8B87885B6C}"/>
          </ac:spMkLst>
        </pc:spChg>
      </pc:sldChg>
      <pc:sldChg chg="modSp mod modClrScheme chgLayout">
        <pc:chgData name="Liu, Shenjun" userId="S::sxl200043@utdallas.edu::9136767d-6700-4840-bf8a-ce200704d97d" providerId="AD" clId="Web-{F9971478-98AB-1138-EC74-A319AB53E01B}" dt="2021-12-01T05:04:51.097" v="74"/>
        <pc:sldMkLst>
          <pc:docMk/>
          <pc:sldMk cId="2583787803" sldId="275"/>
        </pc:sldMkLst>
        <pc:spChg chg="mod ord">
          <ac:chgData name="Liu, Shenjun" userId="S::sxl200043@utdallas.edu::9136767d-6700-4840-bf8a-ce200704d97d" providerId="AD" clId="Web-{F9971478-98AB-1138-EC74-A319AB53E01B}" dt="2021-12-01T05:04:51.097" v="74"/>
          <ac:spMkLst>
            <pc:docMk/>
            <pc:sldMk cId="2583787803" sldId="275"/>
            <ac:spMk id="2" creationId="{19077287-0FC1-4718-8941-0305E90A5053}"/>
          </ac:spMkLst>
        </pc:spChg>
        <pc:spChg chg="mod ord">
          <ac:chgData name="Liu, Shenjun" userId="S::sxl200043@utdallas.edu::9136767d-6700-4840-bf8a-ce200704d97d" providerId="AD" clId="Web-{F9971478-98AB-1138-EC74-A319AB53E01B}" dt="2021-12-01T05:04:51.097" v="74"/>
          <ac:spMkLst>
            <pc:docMk/>
            <pc:sldMk cId="2583787803" sldId="275"/>
            <ac:spMk id="3" creationId="{2649C773-1EC4-40CA-9758-A788E5738F45}"/>
          </ac:spMkLst>
        </pc:spChg>
      </pc:sldChg>
      <pc:sldChg chg="addSp modSp mod modMedia modClrScheme addAnim chgLayout">
        <pc:chgData name="Liu, Shenjun" userId="S::sxl200043@utdallas.edu::9136767d-6700-4840-bf8a-ce200704d97d" providerId="AD" clId="Web-{F9971478-98AB-1138-EC74-A319AB53E01B}" dt="2021-12-01T05:04:51.097" v="74"/>
        <pc:sldMkLst>
          <pc:docMk/>
          <pc:sldMk cId="3702945788" sldId="276"/>
        </pc:sldMkLst>
        <pc:spChg chg="mod ord">
          <ac:chgData name="Liu, Shenjun" userId="S::sxl200043@utdallas.edu::9136767d-6700-4840-bf8a-ce200704d97d" providerId="AD" clId="Web-{F9971478-98AB-1138-EC74-A319AB53E01B}" dt="2021-12-01T05:04:51.097" v="74"/>
          <ac:spMkLst>
            <pc:docMk/>
            <pc:sldMk cId="3702945788" sldId="276"/>
            <ac:spMk id="2" creationId="{413A6666-C5B6-43E3-A4BB-B55035CD42F6}"/>
          </ac:spMkLst>
        </pc:spChg>
        <pc:spChg chg="mod ord">
          <ac:chgData name="Liu, Shenjun" userId="S::sxl200043@utdallas.edu::9136767d-6700-4840-bf8a-ce200704d97d" providerId="AD" clId="Web-{F9971478-98AB-1138-EC74-A319AB53E01B}" dt="2021-12-01T05:04:51.097" v="74"/>
          <ac:spMkLst>
            <pc:docMk/>
            <pc:sldMk cId="3702945788" sldId="276"/>
            <ac:spMk id="3" creationId="{D3C13A54-DBBB-48C2-9C80-63D44F40ACD6}"/>
          </ac:spMkLst>
        </pc:spChg>
        <pc:picChg chg="add mod">
          <ac:chgData name="Liu, Shenjun" userId="S::sxl200043@utdallas.edu::9136767d-6700-4840-bf8a-ce200704d97d" providerId="AD" clId="Web-{F9971478-98AB-1138-EC74-A319AB53E01B}" dt="2021-12-01T04:47:51.298" v="58" actId="1076"/>
          <ac:picMkLst>
            <pc:docMk/>
            <pc:sldMk cId="3702945788" sldId="276"/>
            <ac:picMk id="4" creationId="{F83FF4DE-F8E5-4C1E-A705-BDBA0D3E2942}"/>
          </ac:picMkLst>
        </pc:picChg>
      </pc:sldChg>
      <pc:sldChg chg="addSp modSp mod modMedia modClrScheme addAnim chgLayout">
        <pc:chgData name="Liu, Shenjun" userId="S::sxl200043@utdallas.edu::9136767d-6700-4840-bf8a-ce200704d97d" providerId="AD" clId="Web-{F9971478-98AB-1138-EC74-A319AB53E01B}" dt="2021-12-01T05:04:51.097" v="74"/>
        <pc:sldMkLst>
          <pc:docMk/>
          <pc:sldMk cId="2702596851" sldId="277"/>
        </pc:sldMkLst>
        <pc:spChg chg="mod ord">
          <ac:chgData name="Liu, Shenjun" userId="S::sxl200043@utdallas.edu::9136767d-6700-4840-bf8a-ce200704d97d" providerId="AD" clId="Web-{F9971478-98AB-1138-EC74-A319AB53E01B}" dt="2021-12-01T05:04:51.097" v="74"/>
          <ac:spMkLst>
            <pc:docMk/>
            <pc:sldMk cId="2702596851" sldId="277"/>
            <ac:spMk id="2" creationId="{413A6666-C5B6-43E3-A4BB-B55035CD42F6}"/>
          </ac:spMkLst>
        </pc:spChg>
        <pc:spChg chg="mod ord">
          <ac:chgData name="Liu, Shenjun" userId="S::sxl200043@utdallas.edu::9136767d-6700-4840-bf8a-ce200704d97d" providerId="AD" clId="Web-{F9971478-98AB-1138-EC74-A319AB53E01B}" dt="2021-12-01T05:04:51.097" v="74"/>
          <ac:spMkLst>
            <pc:docMk/>
            <pc:sldMk cId="2702596851" sldId="277"/>
            <ac:spMk id="3" creationId="{D3C13A54-DBBB-48C2-9C80-63D44F40ACD6}"/>
          </ac:spMkLst>
        </pc:spChg>
        <pc:picChg chg="add mod">
          <ac:chgData name="Liu, Shenjun" userId="S::sxl200043@utdallas.edu::9136767d-6700-4840-bf8a-ce200704d97d" providerId="AD" clId="Web-{F9971478-98AB-1138-EC74-A319AB53E01B}" dt="2021-12-01T04:58:46.340" v="64" actId="1076"/>
          <ac:picMkLst>
            <pc:docMk/>
            <pc:sldMk cId="2702596851" sldId="277"/>
            <ac:picMk id="4" creationId="{0C25BBBF-0BAD-42C1-A8C5-851E2CA40C45}"/>
          </ac:picMkLst>
        </pc:picChg>
      </pc:sldChg>
      <pc:sldChg chg="addSp delSp modSp mod modMedia modClrScheme addAnim chgLayout">
        <pc:chgData name="Liu, Shenjun" userId="S::sxl200043@utdallas.edu::9136767d-6700-4840-bf8a-ce200704d97d" providerId="AD" clId="Web-{F9971478-98AB-1138-EC74-A319AB53E01B}" dt="2021-12-01T05:04:51.097" v="74"/>
        <pc:sldMkLst>
          <pc:docMk/>
          <pc:sldMk cId="1419505506" sldId="278"/>
        </pc:sldMkLst>
        <pc:spChg chg="del">
          <ac:chgData name="Liu, Shenjun" userId="S::sxl200043@utdallas.edu::9136767d-6700-4840-bf8a-ce200704d97d" providerId="AD" clId="Web-{F9971478-98AB-1138-EC74-A319AB53E01B}" dt="2021-12-01T04:59:02.372" v="67"/>
          <ac:spMkLst>
            <pc:docMk/>
            <pc:sldMk cId="1419505506" sldId="278"/>
            <ac:spMk id="2" creationId="{73076582-9083-4BA4-A955-21F66BC6DFEE}"/>
          </ac:spMkLst>
        </pc:spChg>
        <pc:spChg chg="mod ord">
          <ac:chgData name="Liu, Shenjun" userId="S::sxl200043@utdallas.edu::9136767d-6700-4840-bf8a-ce200704d97d" providerId="AD" clId="Web-{F9971478-98AB-1138-EC74-A319AB53E01B}" dt="2021-12-01T05:04:51.097" v="74"/>
          <ac:spMkLst>
            <pc:docMk/>
            <pc:sldMk cId="1419505506" sldId="278"/>
            <ac:spMk id="3" creationId="{92D7CC12-47D2-45BE-ADAC-DD8E745AC5A0}"/>
          </ac:spMkLst>
        </pc:spChg>
        <pc:picChg chg="add mod">
          <ac:chgData name="Liu, Shenjun" userId="S::sxl200043@utdallas.edu::9136767d-6700-4840-bf8a-ce200704d97d" providerId="AD" clId="Web-{F9971478-98AB-1138-EC74-A319AB53E01B}" dt="2021-12-01T04:59:50.141" v="69" actId="1076"/>
          <ac:picMkLst>
            <pc:docMk/>
            <pc:sldMk cId="1419505506" sldId="278"/>
            <ac:picMk id="4" creationId="{69962C8D-BE03-490B-A322-F8DBD1151053}"/>
          </ac:picMkLst>
        </pc:picChg>
      </pc:sldChg>
      <pc:sldChg chg="addSp modSp add mod replId modMedia modClrScheme addAnim chgLayout">
        <pc:chgData name="Liu, Shenjun" userId="S::sxl200043@utdallas.edu::9136767d-6700-4840-bf8a-ce200704d97d" providerId="AD" clId="Web-{F9971478-98AB-1138-EC74-A319AB53E01B}" dt="2021-12-01T05:04:51.097" v="74"/>
        <pc:sldMkLst>
          <pc:docMk/>
          <pc:sldMk cId="3435710313" sldId="279"/>
        </pc:sldMkLst>
        <pc:spChg chg="mod ord">
          <ac:chgData name="Liu, Shenjun" userId="S::sxl200043@utdallas.edu::9136767d-6700-4840-bf8a-ce200704d97d" providerId="AD" clId="Web-{F9971478-98AB-1138-EC74-A319AB53E01B}" dt="2021-12-01T05:04:51.097" v="74"/>
          <ac:spMkLst>
            <pc:docMk/>
            <pc:sldMk cId="3435710313" sldId="279"/>
            <ac:spMk id="2" creationId="{413A6666-C5B6-43E3-A4BB-B55035CD42F6}"/>
          </ac:spMkLst>
        </pc:spChg>
        <pc:spChg chg="mod ord">
          <ac:chgData name="Liu, Shenjun" userId="S::sxl200043@utdallas.edu::9136767d-6700-4840-bf8a-ce200704d97d" providerId="AD" clId="Web-{F9971478-98AB-1138-EC74-A319AB53E01B}" dt="2021-12-01T05:04:51.097" v="74"/>
          <ac:spMkLst>
            <pc:docMk/>
            <pc:sldMk cId="3435710313" sldId="279"/>
            <ac:spMk id="3" creationId="{D3C13A54-DBBB-48C2-9C80-63D44F40ACD6}"/>
          </ac:spMkLst>
        </pc:spChg>
        <pc:picChg chg="add mod">
          <ac:chgData name="Liu, Shenjun" userId="S::sxl200043@utdallas.edu::9136767d-6700-4840-bf8a-ce200704d97d" providerId="AD" clId="Web-{F9971478-98AB-1138-EC74-A319AB53E01B}" dt="2021-12-01T04:54:58.606" v="62" actId="1076"/>
          <ac:picMkLst>
            <pc:docMk/>
            <pc:sldMk cId="3435710313" sldId="279"/>
            <ac:picMk id="4" creationId="{ED33C3B1-B137-4401-9832-338A9D5A135D}"/>
          </ac:picMkLst>
        </pc:picChg>
      </pc:sldChg>
      <pc:sldMasterChg chg="del delSldLayout">
        <pc:chgData name="Liu, Shenjun" userId="S::sxl200043@utdallas.edu::9136767d-6700-4840-bf8a-ce200704d97d" providerId="AD" clId="Web-{F9971478-98AB-1138-EC74-A319AB53E01B}" dt="2021-12-01T05:04:37.315" v="73"/>
        <pc:sldMasterMkLst>
          <pc:docMk/>
          <pc:sldMasterMk cId="2460954070" sldId="2147483660"/>
        </pc:sldMasterMkLst>
        <pc:sldLayoutChg chg="del">
          <pc:chgData name="Liu, Shenjun" userId="S::sxl200043@utdallas.edu::9136767d-6700-4840-bf8a-ce200704d97d" providerId="AD" clId="Web-{F9971478-98AB-1138-EC74-A319AB53E01B}" dt="2021-12-01T05:04:37.315" v="73"/>
          <pc:sldLayoutMkLst>
            <pc:docMk/>
            <pc:sldMasterMk cId="2460954070" sldId="2147483660"/>
            <pc:sldLayoutMk cId="2385387890" sldId="2147483661"/>
          </pc:sldLayoutMkLst>
        </pc:sldLayoutChg>
        <pc:sldLayoutChg chg="del">
          <pc:chgData name="Liu, Shenjun" userId="S::sxl200043@utdallas.edu::9136767d-6700-4840-bf8a-ce200704d97d" providerId="AD" clId="Web-{F9971478-98AB-1138-EC74-A319AB53E01B}" dt="2021-12-01T05:04:37.315" v="73"/>
          <pc:sldLayoutMkLst>
            <pc:docMk/>
            <pc:sldMasterMk cId="2460954070" sldId="2147483660"/>
            <pc:sldLayoutMk cId="949138452" sldId="2147483662"/>
          </pc:sldLayoutMkLst>
        </pc:sldLayoutChg>
        <pc:sldLayoutChg chg="del">
          <pc:chgData name="Liu, Shenjun" userId="S::sxl200043@utdallas.edu::9136767d-6700-4840-bf8a-ce200704d97d" providerId="AD" clId="Web-{F9971478-98AB-1138-EC74-A319AB53E01B}" dt="2021-12-01T05:04:37.315" v="73"/>
          <pc:sldLayoutMkLst>
            <pc:docMk/>
            <pc:sldMasterMk cId="2460954070" sldId="2147483660"/>
            <pc:sldLayoutMk cId="2591524520" sldId="2147483663"/>
          </pc:sldLayoutMkLst>
        </pc:sldLayoutChg>
        <pc:sldLayoutChg chg="del">
          <pc:chgData name="Liu, Shenjun" userId="S::sxl200043@utdallas.edu::9136767d-6700-4840-bf8a-ce200704d97d" providerId="AD" clId="Web-{F9971478-98AB-1138-EC74-A319AB53E01B}" dt="2021-12-01T05:04:37.315" v="73"/>
          <pc:sldLayoutMkLst>
            <pc:docMk/>
            <pc:sldMasterMk cId="2460954070" sldId="2147483660"/>
            <pc:sldLayoutMk cId="1203092039" sldId="2147483664"/>
          </pc:sldLayoutMkLst>
        </pc:sldLayoutChg>
        <pc:sldLayoutChg chg="del">
          <pc:chgData name="Liu, Shenjun" userId="S::sxl200043@utdallas.edu::9136767d-6700-4840-bf8a-ce200704d97d" providerId="AD" clId="Web-{F9971478-98AB-1138-EC74-A319AB53E01B}" dt="2021-12-01T05:04:37.315" v="73"/>
          <pc:sldLayoutMkLst>
            <pc:docMk/>
            <pc:sldMasterMk cId="2460954070" sldId="2147483660"/>
            <pc:sldLayoutMk cId="3733172339" sldId="2147483665"/>
          </pc:sldLayoutMkLst>
        </pc:sldLayoutChg>
        <pc:sldLayoutChg chg="del">
          <pc:chgData name="Liu, Shenjun" userId="S::sxl200043@utdallas.edu::9136767d-6700-4840-bf8a-ce200704d97d" providerId="AD" clId="Web-{F9971478-98AB-1138-EC74-A319AB53E01B}" dt="2021-12-01T05:04:37.315" v="73"/>
          <pc:sldLayoutMkLst>
            <pc:docMk/>
            <pc:sldMasterMk cId="2460954070" sldId="2147483660"/>
            <pc:sldLayoutMk cId="3210312558" sldId="2147483666"/>
          </pc:sldLayoutMkLst>
        </pc:sldLayoutChg>
        <pc:sldLayoutChg chg="del">
          <pc:chgData name="Liu, Shenjun" userId="S::sxl200043@utdallas.edu::9136767d-6700-4840-bf8a-ce200704d97d" providerId="AD" clId="Web-{F9971478-98AB-1138-EC74-A319AB53E01B}" dt="2021-12-01T05:04:37.315" v="73"/>
          <pc:sldLayoutMkLst>
            <pc:docMk/>
            <pc:sldMasterMk cId="2460954070" sldId="2147483660"/>
            <pc:sldLayoutMk cId="3146388984" sldId="2147483667"/>
          </pc:sldLayoutMkLst>
        </pc:sldLayoutChg>
        <pc:sldLayoutChg chg="del">
          <pc:chgData name="Liu, Shenjun" userId="S::sxl200043@utdallas.edu::9136767d-6700-4840-bf8a-ce200704d97d" providerId="AD" clId="Web-{F9971478-98AB-1138-EC74-A319AB53E01B}" dt="2021-12-01T05:04:37.315" v="73"/>
          <pc:sldLayoutMkLst>
            <pc:docMk/>
            <pc:sldMasterMk cId="2460954070" sldId="2147483660"/>
            <pc:sldLayoutMk cId="3171841454" sldId="2147483668"/>
          </pc:sldLayoutMkLst>
        </pc:sldLayoutChg>
        <pc:sldLayoutChg chg="del">
          <pc:chgData name="Liu, Shenjun" userId="S::sxl200043@utdallas.edu::9136767d-6700-4840-bf8a-ce200704d97d" providerId="AD" clId="Web-{F9971478-98AB-1138-EC74-A319AB53E01B}" dt="2021-12-01T05:04:37.315" v="73"/>
          <pc:sldLayoutMkLst>
            <pc:docMk/>
            <pc:sldMasterMk cId="2460954070" sldId="2147483660"/>
            <pc:sldLayoutMk cId="1718958274" sldId="2147483669"/>
          </pc:sldLayoutMkLst>
        </pc:sldLayoutChg>
        <pc:sldLayoutChg chg="del">
          <pc:chgData name="Liu, Shenjun" userId="S::sxl200043@utdallas.edu::9136767d-6700-4840-bf8a-ce200704d97d" providerId="AD" clId="Web-{F9971478-98AB-1138-EC74-A319AB53E01B}" dt="2021-12-01T05:04:37.315" v="73"/>
          <pc:sldLayoutMkLst>
            <pc:docMk/>
            <pc:sldMasterMk cId="2460954070" sldId="2147483660"/>
            <pc:sldLayoutMk cId="2202905451" sldId="2147483670"/>
          </pc:sldLayoutMkLst>
        </pc:sldLayoutChg>
        <pc:sldLayoutChg chg="del">
          <pc:chgData name="Liu, Shenjun" userId="S::sxl200043@utdallas.edu::9136767d-6700-4840-bf8a-ce200704d97d" providerId="AD" clId="Web-{F9971478-98AB-1138-EC74-A319AB53E01B}" dt="2021-12-01T05:04:37.315" v="73"/>
          <pc:sldLayoutMkLst>
            <pc:docMk/>
            <pc:sldMasterMk cId="2460954070" sldId="2147483660"/>
            <pc:sldLayoutMk cId="3479445657" sldId="2147483671"/>
          </pc:sldLayoutMkLst>
        </pc:sldLayoutChg>
      </pc:sldMasterChg>
      <pc:sldMasterChg chg="add del addSldLayout delSldLayout modSldLayout">
        <pc:chgData name="Liu, Shenjun" userId="S::sxl200043@utdallas.edu::9136767d-6700-4840-bf8a-ce200704d97d" providerId="AD" clId="Web-{F9971478-98AB-1138-EC74-A319AB53E01B}" dt="2021-12-01T05:04:51.097" v="74"/>
        <pc:sldMasterMkLst>
          <pc:docMk/>
          <pc:sldMasterMk cId="3167636601" sldId="2147483672"/>
        </pc:sldMasterMkLst>
        <pc:sldLayoutChg chg="add del mod replId">
          <pc:chgData name="Liu, Shenjun" userId="S::sxl200043@utdallas.edu::9136767d-6700-4840-bf8a-ce200704d97d" providerId="AD" clId="Web-{F9971478-98AB-1138-EC74-A319AB53E01B}" dt="2021-12-01T05:04:51.097" v="74"/>
          <pc:sldLayoutMkLst>
            <pc:docMk/>
            <pc:sldMasterMk cId="3167636601" sldId="2147483672"/>
            <pc:sldLayoutMk cId="3904971085" sldId="2147483673"/>
          </pc:sldLayoutMkLst>
        </pc:sldLayoutChg>
        <pc:sldLayoutChg chg="add del mod replId">
          <pc:chgData name="Liu, Shenjun" userId="S::sxl200043@utdallas.edu::9136767d-6700-4840-bf8a-ce200704d97d" providerId="AD" clId="Web-{F9971478-98AB-1138-EC74-A319AB53E01B}" dt="2021-12-01T05:04:51.097" v="74"/>
          <pc:sldLayoutMkLst>
            <pc:docMk/>
            <pc:sldMasterMk cId="3167636601" sldId="2147483672"/>
            <pc:sldLayoutMk cId="3647711105" sldId="2147483674"/>
          </pc:sldLayoutMkLst>
        </pc:sldLayoutChg>
        <pc:sldLayoutChg chg="add del mod replId">
          <pc:chgData name="Liu, Shenjun" userId="S::sxl200043@utdallas.edu::9136767d-6700-4840-bf8a-ce200704d97d" providerId="AD" clId="Web-{F9971478-98AB-1138-EC74-A319AB53E01B}" dt="2021-12-01T05:04:51.097" v="74"/>
          <pc:sldLayoutMkLst>
            <pc:docMk/>
            <pc:sldMasterMk cId="3167636601" sldId="2147483672"/>
            <pc:sldLayoutMk cId="1526518257" sldId="2147483675"/>
          </pc:sldLayoutMkLst>
        </pc:sldLayoutChg>
        <pc:sldLayoutChg chg="add del mod replId">
          <pc:chgData name="Liu, Shenjun" userId="S::sxl200043@utdallas.edu::9136767d-6700-4840-bf8a-ce200704d97d" providerId="AD" clId="Web-{F9971478-98AB-1138-EC74-A319AB53E01B}" dt="2021-12-01T05:04:51.097" v="74"/>
          <pc:sldLayoutMkLst>
            <pc:docMk/>
            <pc:sldMasterMk cId="3167636601" sldId="2147483672"/>
            <pc:sldLayoutMk cId="866526263" sldId="2147483676"/>
          </pc:sldLayoutMkLst>
        </pc:sldLayoutChg>
        <pc:sldLayoutChg chg="add del mod replId">
          <pc:chgData name="Liu, Shenjun" userId="S::sxl200043@utdallas.edu::9136767d-6700-4840-bf8a-ce200704d97d" providerId="AD" clId="Web-{F9971478-98AB-1138-EC74-A319AB53E01B}" dt="2021-12-01T05:04:51.097" v="74"/>
          <pc:sldLayoutMkLst>
            <pc:docMk/>
            <pc:sldMasterMk cId="3167636601" sldId="2147483672"/>
            <pc:sldLayoutMk cId="3155361651" sldId="2147483677"/>
          </pc:sldLayoutMkLst>
        </pc:sldLayoutChg>
        <pc:sldLayoutChg chg="add del mod replId">
          <pc:chgData name="Liu, Shenjun" userId="S::sxl200043@utdallas.edu::9136767d-6700-4840-bf8a-ce200704d97d" providerId="AD" clId="Web-{F9971478-98AB-1138-EC74-A319AB53E01B}" dt="2021-12-01T05:04:51.097" v="74"/>
          <pc:sldLayoutMkLst>
            <pc:docMk/>
            <pc:sldMasterMk cId="3167636601" sldId="2147483672"/>
            <pc:sldLayoutMk cId="861977084" sldId="2147483678"/>
          </pc:sldLayoutMkLst>
        </pc:sldLayoutChg>
        <pc:sldLayoutChg chg="add del mod replId">
          <pc:chgData name="Liu, Shenjun" userId="S::sxl200043@utdallas.edu::9136767d-6700-4840-bf8a-ce200704d97d" providerId="AD" clId="Web-{F9971478-98AB-1138-EC74-A319AB53E01B}" dt="2021-12-01T05:04:51.097" v="74"/>
          <pc:sldLayoutMkLst>
            <pc:docMk/>
            <pc:sldMasterMk cId="3167636601" sldId="2147483672"/>
            <pc:sldLayoutMk cId="1671029193" sldId="2147483679"/>
          </pc:sldLayoutMkLst>
        </pc:sldLayoutChg>
        <pc:sldLayoutChg chg="add del mod replId">
          <pc:chgData name="Liu, Shenjun" userId="S::sxl200043@utdallas.edu::9136767d-6700-4840-bf8a-ce200704d97d" providerId="AD" clId="Web-{F9971478-98AB-1138-EC74-A319AB53E01B}" dt="2021-12-01T05:04:51.097" v="74"/>
          <pc:sldLayoutMkLst>
            <pc:docMk/>
            <pc:sldMasterMk cId="3167636601" sldId="2147483672"/>
            <pc:sldLayoutMk cId="1514973799" sldId="2147483680"/>
          </pc:sldLayoutMkLst>
        </pc:sldLayoutChg>
        <pc:sldLayoutChg chg="add del mod replId">
          <pc:chgData name="Liu, Shenjun" userId="S::sxl200043@utdallas.edu::9136767d-6700-4840-bf8a-ce200704d97d" providerId="AD" clId="Web-{F9971478-98AB-1138-EC74-A319AB53E01B}" dt="2021-12-01T05:04:51.097" v="74"/>
          <pc:sldLayoutMkLst>
            <pc:docMk/>
            <pc:sldMasterMk cId="3167636601" sldId="2147483672"/>
            <pc:sldLayoutMk cId="242899986" sldId="2147483681"/>
          </pc:sldLayoutMkLst>
        </pc:sldLayoutChg>
        <pc:sldLayoutChg chg="add del mod replId">
          <pc:chgData name="Liu, Shenjun" userId="S::sxl200043@utdallas.edu::9136767d-6700-4840-bf8a-ce200704d97d" providerId="AD" clId="Web-{F9971478-98AB-1138-EC74-A319AB53E01B}" dt="2021-12-01T05:04:51.097" v="74"/>
          <pc:sldLayoutMkLst>
            <pc:docMk/>
            <pc:sldMasterMk cId="3167636601" sldId="2147483672"/>
            <pc:sldLayoutMk cId="1050282886" sldId="2147483682"/>
          </pc:sldLayoutMkLst>
        </pc:sldLayoutChg>
        <pc:sldLayoutChg chg="add del mod replId">
          <pc:chgData name="Liu, Shenjun" userId="S::sxl200043@utdallas.edu::9136767d-6700-4840-bf8a-ce200704d97d" providerId="AD" clId="Web-{F9971478-98AB-1138-EC74-A319AB53E01B}" dt="2021-12-01T05:04:51.097" v="74"/>
          <pc:sldLayoutMkLst>
            <pc:docMk/>
            <pc:sldMasterMk cId="3167636601" sldId="2147483672"/>
            <pc:sldLayoutMk cId="3992961946" sldId="2147483683"/>
          </pc:sldLayoutMkLst>
        </pc:sldLayoutChg>
      </pc:sldMasterChg>
      <pc:sldMasterChg chg="add addSldLayout modSldLayout">
        <pc:chgData name="Liu, Shenjun" userId="S::sxl200043@utdallas.edu::9136767d-6700-4840-bf8a-ce200704d97d" providerId="AD" clId="Web-{F9971478-98AB-1138-EC74-A319AB53E01B}" dt="2021-12-01T05:04:51.097" v="74"/>
        <pc:sldMasterMkLst>
          <pc:docMk/>
          <pc:sldMasterMk cId="4018246648" sldId="2147483684"/>
        </pc:sldMasterMkLst>
        <pc:sldLayoutChg chg="add mod replId">
          <pc:chgData name="Liu, Shenjun" userId="S::sxl200043@utdallas.edu::9136767d-6700-4840-bf8a-ce200704d97d" providerId="AD" clId="Web-{F9971478-98AB-1138-EC74-A319AB53E01B}" dt="2021-12-01T05:04:51.097" v="74"/>
          <pc:sldLayoutMkLst>
            <pc:docMk/>
            <pc:sldMasterMk cId="4018246648" sldId="2147483684"/>
            <pc:sldLayoutMk cId="3530020497" sldId="2147483685"/>
          </pc:sldLayoutMkLst>
        </pc:sldLayoutChg>
        <pc:sldLayoutChg chg="add mod replId">
          <pc:chgData name="Liu, Shenjun" userId="S::sxl200043@utdallas.edu::9136767d-6700-4840-bf8a-ce200704d97d" providerId="AD" clId="Web-{F9971478-98AB-1138-EC74-A319AB53E01B}" dt="2021-12-01T05:04:51.097" v="74"/>
          <pc:sldLayoutMkLst>
            <pc:docMk/>
            <pc:sldMasterMk cId="4018246648" sldId="2147483684"/>
            <pc:sldLayoutMk cId="1422379143" sldId="2147483686"/>
          </pc:sldLayoutMkLst>
        </pc:sldLayoutChg>
        <pc:sldLayoutChg chg="add mod replId">
          <pc:chgData name="Liu, Shenjun" userId="S::sxl200043@utdallas.edu::9136767d-6700-4840-bf8a-ce200704d97d" providerId="AD" clId="Web-{F9971478-98AB-1138-EC74-A319AB53E01B}" dt="2021-12-01T05:04:51.097" v="74"/>
          <pc:sldLayoutMkLst>
            <pc:docMk/>
            <pc:sldMasterMk cId="4018246648" sldId="2147483684"/>
            <pc:sldLayoutMk cId="60074887" sldId="2147483687"/>
          </pc:sldLayoutMkLst>
        </pc:sldLayoutChg>
        <pc:sldLayoutChg chg="add mod replId">
          <pc:chgData name="Liu, Shenjun" userId="S::sxl200043@utdallas.edu::9136767d-6700-4840-bf8a-ce200704d97d" providerId="AD" clId="Web-{F9971478-98AB-1138-EC74-A319AB53E01B}" dt="2021-12-01T05:04:51.097" v="74"/>
          <pc:sldLayoutMkLst>
            <pc:docMk/>
            <pc:sldMasterMk cId="4018246648" sldId="2147483684"/>
            <pc:sldLayoutMk cId="2010909819" sldId="2147483688"/>
          </pc:sldLayoutMkLst>
        </pc:sldLayoutChg>
        <pc:sldLayoutChg chg="add mod replId">
          <pc:chgData name="Liu, Shenjun" userId="S::sxl200043@utdallas.edu::9136767d-6700-4840-bf8a-ce200704d97d" providerId="AD" clId="Web-{F9971478-98AB-1138-EC74-A319AB53E01B}" dt="2021-12-01T05:04:51.097" v="74"/>
          <pc:sldLayoutMkLst>
            <pc:docMk/>
            <pc:sldMasterMk cId="4018246648" sldId="2147483684"/>
            <pc:sldLayoutMk cId="1351225123" sldId="2147483689"/>
          </pc:sldLayoutMkLst>
        </pc:sldLayoutChg>
        <pc:sldLayoutChg chg="add mod replId">
          <pc:chgData name="Liu, Shenjun" userId="S::sxl200043@utdallas.edu::9136767d-6700-4840-bf8a-ce200704d97d" providerId="AD" clId="Web-{F9971478-98AB-1138-EC74-A319AB53E01B}" dt="2021-12-01T05:04:51.097" v="74"/>
          <pc:sldLayoutMkLst>
            <pc:docMk/>
            <pc:sldMasterMk cId="4018246648" sldId="2147483684"/>
            <pc:sldLayoutMk cId="1754784639" sldId="2147483690"/>
          </pc:sldLayoutMkLst>
        </pc:sldLayoutChg>
        <pc:sldLayoutChg chg="add mod replId">
          <pc:chgData name="Liu, Shenjun" userId="S::sxl200043@utdallas.edu::9136767d-6700-4840-bf8a-ce200704d97d" providerId="AD" clId="Web-{F9971478-98AB-1138-EC74-A319AB53E01B}" dt="2021-12-01T05:04:51.097" v="74"/>
          <pc:sldLayoutMkLst>
            <pc:docMk/>
            <pc:sldMasterMk cId="4018246648" sldId="2147483684"/>
            <pc:sldLayoutMk cId="3900244920" sldId="2147483691"/>
          </pc:sldLayoutMkLst>
        </pc:sldLayoutChg>
        <pc:sldLayoutChg chg="add mod replId">
          <pc:chgData name="Liu, Shenjun" userId="S::sxl200043@utdallas.edu::9136767d-6700-4840-bf8a-ce200704d97d" providerId="AD" clId="Web-{F9971478-98AB-1138-EC74-A319AB53E01B}" dt="2021-12-01T05:04:51.097" v="74"/>
          <pc:sldLayoutMkLst>
            <pc:docMk/>
            <pc:sldMasterMk cId="4018246648" sldId="2147483684"/>
            <pc:sldLayoutMk cId="3518819470" sldId="2147483692"/>
          </pc:sldLayoutMkLst>
        </pc:sldLayoutChg>
        <pc:sldLayoutChg chg="add mod replId">
          <pc:chgData name="Liu, Shenjun" userId="S::sxl200043@utdallas.edu::9136767d-6700-4840-bf8a-ce200704d97d" providerId="AD" clId="Web-{F9971478-98AB-1138-EC74-A319AB53E01B}" dt="2021-12-01T05:04:51.097" v="74"/>
          <pc:sldLayoutMkLst>
            <pc:docMk/>
            <pc:sldMasterMk cId="4018246648" sldId="2147483684"/>
            <pc:sldLayoutMk cId="1465325642" sldId="2147483693"/>
          </pc:sldLayoutMkLst>
        </pc:sldLayoutChg>
        <pc:sldLayoutChg chg="add mod replId">
          <pc:chgData name="Liu, Shenjun" userId="S::sxl200043@utdallas.edu::9136767d-6700-4840-bf8a-ce200704d97d" providerId="AD" clId="Web-{F9971478-98AB-1138-EC74-A319AB53E01B}" dt="2021-12-01T05:04:51.097" v="74"/>
          <pc:sldLayoutMkLst>
            <pc:docMk/>
            <pc:sldMasterMk cId="4018246648" sldId="2147483684"/>
            <pc:sldLayoutMk cId="108129509" sldId="2147483694"/>
          </pc:sldLayoutMkLst>
        </pc:sldLayoutChg>
        <pc:sldLayoutChg chg="add mod replId">
          <pc:chgData name="Liu, Shenjun" userId="S::sxl200043@utdallas.edu::9136767d-6700-4840-bf8a-ce200704d97d" providerId="AD" clId="Web-{F9971478-98AB-1138-EC74-A319AB53E01B}" dt="2021-12-01T05:04:51.097" v="74"/>
          <pc:sldLayoutMkLst>
            <pc:docMk/>
            <pc:sldMasterMk cId="4018246648" sldId="2147483684"/>
            <pc:sldLayoutMk cId="3163249676" sldId="2147483695"/>
          </pc:sldLayoutMkLst>
        </pc:sldLayoutChg>
      </pc:sldMasterChg>
    </pc:docChg>
  </pc:docChgLst>
  <pc:docChgLst>
    <pc:chgData name="Khan, Fayad Hasan" userId="f34e88f0-38cb-423c-ab5b-5c9e94525901" providerId="ADAL" clId="{0962AE19-6349-401D-B184-4F78DEB7AAD1}"/>
    <pc:docChg chg="modSld">
      <pc:chgData name="Khan, Fayad Hasan" userId="f34e88f0-38cb-423c-ab5b-5c9e94525901" providerId="ADAL" clId="{0962AE19-6349-401D-B184-4F78DEB7AAD1}" dt="2021-12-01T04:17:45.254" v="16"/>
      <pc:docMkLst>
        <pc:docMk/>
      </pc:docMkLst>
      <pc:sldChg chg="addSp delSp modSp modTransition modAnim">
        <pc:chgData name="Khan, Fayad Hasan" userId="f34e88f0-38cb-423c-ab5b-5c9e94525901" providerId="ADAL" clId="{0962AE19-6349-401D-B184-4F78DEB7AAD1}" dt="2021-12-01T04:09:29.554" v="14"/>
        <pc:sldMkLst>
          <pc:docMk/>
          <pc:sldMk cId="784227613" sldId="266"/>
        </pc:sldMkLst>
        <pc:picChg chg="add del mod">
          <ac:chgData name="Khan, Fayad Hasan" userId="f34e88f0-38cb-423c-ab5b-5c9e94525901" providerId="ADAL" clId="{0962AE19-6349-401D-B184-4F78DEB7AAD1}" dt="2021-11-30T23:39:06.660" v="1"/>
          <ac:picMkLst>
            <pc:docMk/>
            <pc:sldMk cId="784227613" sldId="266"/>
            <ac:picMk id="5" creationId="{3EAC4D57-747A-4EE1-8EA2-C459E43F47F7}"/>
          </ac:picMkLst>
        </pc:picChg>
        <pc:picChg chg="add mod">
          <ac:chgData name="Khan, Fayad Hasan" userId="f34e88f0-38cb-423c-ab5b-5c9e94525901" providerId="ADAL" clId="{0962AE19-6349-401D-B184-4F78DEB7AAD1}" dt="2021-12-01T04:09:29.554" v="14"/>
          <ac:picMkLst>
            <pc:docMk/>
            <pc:sldMk cId="784227613" sldId="266"/>
            <ac:picMk id="5" creationId="{93B3FB9C-7D16-4DF3-857A-D569E07552F9}"/>
          </ac:picMkLst>
        </pc:picChg>
        <pc:picChg chg="add del mod">
          <ac:chgData name="Khan, Fayad Hasan" userId="f34e88f0-38cb-423c-ab5b-5c9e94525901" providerId="ADAL" clId="{0962AE19-6349-401D-B184-4F78DEB7AAD1}" dt="2021-11-30T23:41:02.192" v="3"/>
          <ac:picMkLst>
            <pc:docMk/>
            <pc:sldMk cId="784227613" sldId="266"/>
            <ac:picMk id="6" creationId="{18D5CB5B-526B-4B9C-B164-D0CB0C98D932}"/>
          </ac:picMkLst>
        </pc:picChg>
        <pc:picChg chg="add mod">
          <ac:chgData name="Khan, Fayad Hasan" userId="f34e88f0-38cb-423c-ab5b-5c9e94525901" providerId="ADAL" clId="{0962AE19-6349-401D-B184-4F78DEB7AAD1}" dt="2021-11-30T23:41:02.192" v="3"/>
          <ac:picMkLst>
            <pc:docMk/>
            <pc:sldMk cId="784227613" sldId="266"/>
            <ac:picMk id="7" creationId="{60C606BF-0D93-462F-9EAB-46FFF195E5BB}"/>
          </ac:picMkLst>
        </pc:picChg>
      </pc:sldChg>
      <pc:sldChg chg="addSp delSp modSp modTransition modAnim">
        <pc:chgData name="Khan, Fayad Hasan" userId="f34e88f0-38cb-423c-ab5b-5c9e94525901" providerId="ADAL" clId="{0962AE19-6349-401D-B184-4F78DEB7AAD1}" dt="2021-12-01T04:16:45.748" v="15"/>
        <pc:sldMkLst>
          <pc:docMk/>
          <pc:sldMk cId="907543656" sldId="267"/>
        </pc:sldMkLst>
        <pc:picChg chg="add mod">
          <ac:chgData name="Khan, Fayad Hasan" userId="f34e88f0-38cb-423c-ab5b-5c9e94525901" providerId="ADAL" clId="{0962AE19-6349-401D-B184-4F78DEB7AAD1}" dt="2021-12-01T04:16:45.748" v="15"/>
          <ac:picMkLst>
            <pc:docMk/>
            <pc:sldMk cId="907543656" sldId="267"/>
            <ac:picMk id="3" creationId="{95924761-036B-4E55-899C-C635BA6AFC4C}"/>
          </ac:picMkLst>
        </pc:picChg>
        <pc:picChg chg="add del mod">
          <ac:chgData name="Khan, Fayad Hasan" userId="f34e88f0-38cb-423c-ab5b-5c9e94525901" providerId="ADAL" clId="{0962AE19-6349-401D-B184-4F78DEB7AAD1}" dt="2021-11-30T23:44:37.443" v="5"/>
          <ac:picMkLst>
            <pc:docMk/>
            <pc:sldMk cId="907543656" sldId="267"/>
            <ac:picMk id="3" creationId="{E5C4958F-A586-4797-A596-E4483F8602FC}"/>
          </ac:picMkLst>
        </pc:picChg>
        <pc:picChg chg="add del mod">
          <ac:chgData name="Khan, Fayad Hasan" userId="f34e88f0-38cb-423c-ab5b-5c9e94525901" providerId="ADAL" clId="{0962AE19-6349-401D-B184-4F78DEB7AAD1}" dt="2021-11-30T23:44:50.822" v="7"/>
          <ac:picMkLst>
            <pc:docMk/>
            <pc:sldMk cId="907543656" sldId="267"/>
            <ac:picMk id="5" creationId="{A8CE7830-44C3-4B89-BE17-772982191FEF}"/>
          </ac:picMkLst>
        </pc:picChg>
        <pc:picChg chg="add del mod">
          <ac:chgData name="Khan, Fayad Hasan" userId="f34e88f0-38cb-423c-ab5b-5c9e94525901" providerId="ADAL" clId="{0962AE19-6349-401D-B184-4F78DEB7AAD1}" dt="2021-11-30T23:46:10.203" v="9"/>
          <ac:picMkLst>
            <pc:docMk/>
            <pc:sldMk cId="907543656" sldId="267"/>
            <ac:picMk id="6" creationId="{4349690B-3D22-4116-8CCA-97E0A4BAA10B}"/>
          </ac:picMkLst>
        </pc:picChg>
        <pc:picChg chg="add del mod">
          <ac:chgData name="Khan, Fayad Hasan" userId="f34e88f0-38cb-423c-ab5b-5c9e94525901" providerId="ADAL" clId="{0962AE19-6349-401D-B184-4F78DEB7AAD1}" dt="2021-11-30T23:47:28.040" v="11"/>
          <ac:picMkLst>
            <pc:docMk/>
            <pc:sldMk cId="907543656" sldId="267"/>
            <ac:picMk id="7" creationId="{E06406F6-F119-4E03-9D9F-02AC159F89A4}"/>
          </ac:picMkLst>
        </pc:picChg>
        <pc:picChg chg="add mod">
          <ac:chgData name="Khan, Fayad Hasan" userId="f34e88f0-38cb-423c-ab5b-5c9e94525901" providerId="ADAL" clId="{0962AE19-6349-401D-B184-4F78DEB7AAD1}" dt="2021-11-30T23:49:00.967" v="12"/>
          <ac:picMkLst>
            <pc:docMk/>
            <pc:sldMk cId="907543656" sldId="267"/>
            <ac:picMk id="8" creationId="{BDD2951D-2BAC-48CB-80A9-4FA289F83313}"/>
          </ac:picMkLst>
        </pc:picChg>
      </pc:sldChg>
      <pc:sldChg chg="addSp modSp">
        <pc:chgData name="Khan, Fayad Hasan" userId="f34e88f0-38cb-423c-ab5b-5c9e94525901" providerId="ADAL" clId="{0962AE19-6349-401D-B184-4F78DEB7AAD1}" dt="2021-12-01T04:17:45.254" v="16"/>
        <pc:sldMkLst>
          <pc:docMk/>
          <pc:sldMk cId="211782722" sldId="268"/>
        </pc:sldMkLst>
        <pc:picChg chg="add mod">
          <ac:chgData name="Khan, Fayad Hasan" userId="f34e88f0-38cb-423c-ab5b-5c9e94525901" providerId="ADAL" clId="{0962AE19-6349-401D-B184-4F78DEB7AAD1}" dt="2021-12-01T04:17:45.254" v="16"/>
          <ac:picMkLst>
            <pc:docMk/>
            <pc:sldMk cId="211782722" sldId="268"/>
            <ac:picMk id="5" creationId="{79D18068-3DAA-4EC1-A283-EF7FA0E28C9E}"/>
          </ac:picMkLst>
        </pc:picChg>
        <pc:picChg chg="add mod">
          <ac:chgData name="Khan, Fayad Hasan" userId="f34e88f0-38cb-423c-ab5b-5c9e94525901" providerId="ADAL" clId="{0962AE19-6349-401D-B184-4F78DEB7AAD1}" dt="2021-11-30T23:49:45.306" v="13"/>
          <ac:picMkLst>
            <pc:docMk/>
            <pc:sldMk cId="211782722" sldId="268"/>
            <ac:picMk id="5" creationId="{F2A36142-EE9A-4C06-9FEB-7CBBBA2F05B8}"/>
          </ac:picMkLst>
        </pc:picChg>
      </pc:sldChg>
    </pc:docChg>
  </pc:docChgLst>
  <pc:docChgLst>
    <pc:chgData name="Vinaik, Srishti" userId="S::sxv210063@utdallas.edu::e3a83bf7-db28-486f-8a5f-53e113c5d3fa" providerId="AD" clId="Web-{159FBA88-D300-4890-8E85-FF8175CE915F}"/>
    <pc:docChg chg="addSld modSld">
      <pc:chgData name="Vinaik, Srishti" userId="S::sxv210063@utdallas.edu::e3a83bf7-db28-486f-8a5f-53e113c5d3fa" providerId="AD" clId="Web-{159FBA88-D300-4890-8E85-FF8175CE915F}" dt="2021-11-30T19:18:58.583" v="78" actId="20577"/>
      <pc:docMkLst>
        <pc:docMk/>
      </pc:docMkLst>
      <pc:sldChg chg="addSp modSp new">
        <pc:chgData name="Vinaik, Srishti" userId="S::sxv210063@utdallas.edu::e3a83bf7-db28-486f-8a5f-53e113c5d3fa" providerId="AD" clId="Web-{159FBA88-D300-4890-8E85-FF8175CE915F}" dt="2021-11-30T19:13:23.142" v="24" actId="14100"/>
        <pc:sldMkLst>
          <pc:docMk/>
          <pc:sldMk cId="3569836713" sldId="273"/>
        </pc:sldMkLst>
        <pc:spChg chg="mod">
          <ac:chgData name="Vinaik, Srishti" userId="S::sxv210063@utdallas.edu::e3a83bf7-db28-486f-8a5f-53e113c5d3fa" providerId="AD" clId="Web-{159FBA88-D300-4890-8E85-FF8175CE915F}" dt="2021-11-30T19:11:39.855" v="2" actId="20577"/>
          <ac:spMkLst>
            <pc:docMk/>
            <pc:sldMk cId="3569836713" sldId="273"/>
            <ac:spMk id="2" creationId="{78835100-5B39-4362-879D-28A047A02BA5}"/>
          </ac:spMkLst>
        </pc:spChg>
        <pc:spChg chg="mod">
          <ac:chgData name="Vinaik, Srishti" userId="S::sxv210063@utdallas.edu::e3a83bf7-db28-486f-8a5f-53e113c5d3fa" providerId="AD" clId="Web-{159FBA88-D300-4890-8E85-FF8175CE915F}" dt="2021-11-30T19:13:01.047" v="21" actId="20577"/>
          <ac:spMkLst>
            <pc:docMk/>
            <pc:sldMk cId="3569836713" sldId="273"/>
            <ac:spMk id="3" creationId="{7B6F3140-B729-4377-BA6F-D49EAF92D54F}"/>
          </ac:spMkLst>
        </pc:spChg>
        <pc:picChg chg="add mod">
          <ac:chgData name="Vinaik, Srishti" userId="S::sxv210063@utdallas.edu::e3a83bf7-db28-486f-8a5f-53e113c5d3fa" providerId="AD" clId="Web-{159FBA88-D300-4890-8E85-FF8175CE915F}" dt="2021-11-30T19:13:23.142" v="24" actId="14100"/>
          <ac:picMkLst>
            <pc:docMk/>
            <pc:sldMk cId="3569836713" sldId="273"/>
            <ac:picMk id="4" creationId="{B7902807-2290-4D29-A803-554A2367AAF8}"/>
          </ac:picMkLst>
        </pc:picChg>
      </pc:sldChg>
      <pc:sldChg chg="addSp modSp new">
        <pc:chgData name="Vinaik, Srishti" userId="S::sxv210063@utdallas.edu::e3a83bf7-db28-486f-8a5f-53e113c5d3fa" providerId="AD" clId="Web-{159FBA88-D300-4890-8E85-FF8175CE915F}" dt="2021-11-30T19:17:10.858" v="65" actId="14100"/>
        <pc:sldMkLst>
          <pc:docMk/>
          <pc:sldMk cId="429958992" sldId="274"/>
        </pc:sldMkLst>
        <pc:spChg chg="mod">
          <ac:chgData name="Vinaik, Srishti" userId="S::sxv210063@utdallas.edu::e3a83bf7-db28-486f-8a5f-53e113c5d3fa" providerId="AD" clId="Web-{159FBA88-D300-4890-8E85-FF8175CE915F}" dt="2021-11-30T19:14:09.176" v="27" actId="20577"/>
          <ac:spMkLst>
            <pc:docMk/>
            <pc:sldMk cId="429958992" sldId="274"/>
            <ac:spMk id="2" creationId="{768A8BC7-D67C-4E36-AAA0-853E10B78117}"/>
          </ac:spMkLst>
        </pc:spChg>
        <pc:spChg chg="mod">
          <ac:chgData name="Vinaik, Srishti" userId="S::sxv210063@utdallas.edu::e3a83bf7-db28-486f-8a5f-53e113c5d3fa" providerId="AD" clId="Web-{159FBA88-D300-4890-8E85-FF8175CE915F}" dt="2021-11-30T19:15:34.181" v="46" actId="14100"/>
          <ac:spMkLst>
            <pc:docMk/>
            <pc:sldMk cId="429958992" sldId="274"/>
            <ac:spMk id="3" creationId="{4B7EB0FC-F534-4397-AE7E-0B8B87885B6C}"/>
          </ac:spMkLst>
        </pc:spChg>
        <pc:picChg chg="add mod">
          <ac:chgData name="Vinaik, Srishti" userId="S::sxv210063@utdallas.edu::e3a83bf7-db28-486f-8a5f-53e113c5d3fa" providerId="AD" clId="Web-{159FBA88-D300-4890-8E85-FF8175CE915F}" dt="2021-11-30T19:17:10.858" v="65" actId="14100"/>
          <ac:picMkLst>
            <pc:docMk/>
            <pc:sldMk cId="429958992" sldId="274"/>
            <ac:picMk id="4" creationId="{C4A74266-BA6B-4318-9D3A-E2B55DC54058}"/>
          </ac:picMkLst>
        </pc:picChg>
        <pc:picChg chg="add mod">
          <ac:chgData name="Vinaik, Srishti" userId="S::sxv210063@utdallas.edu::e3a83bf7-db28-486f-8a5f-53e113c5d3fa" providerId="AD" clId="Web-{159FBA88-D300-4890-8E85-FF8175CE915F}" dt="2021-11-30T19:17:03.998" v="63" actId="14100"/>
          <ac:picMkLst>
            <pc:docMk/>
            <pc:sldMk cId="429958992" sldId="274"/>
            <ac:picMk id="5" creationId="{43CB0769-9530-4DDB-A532-2F36613B805C}"/>
          </ac:picMkLst>
        </pc:picChg>
      </pc:sldChg>
      <pc:sldChg chg="modSp new">
        <pc:chgData name="Vinaik, Srishti" userId="S::sxv210063@utdallas.edu::e3a83bf7-db28-486f-8a5f-53e113c5d3fa" providerId="AD" clId="Web-{159FBA88-D300-4890-8E85-FF8175CE915F}" dt="2021-11-30T19:18:58.583" v="78" actId="20577"/>
        <pc:sldMkLst>
          <pc:docMk/>
          <pc:sldMk cId="2583787803" sldId="275"/>
        </pc:sldMkLst>
        <pc:spChg chg="mod">
          <ac:chgData name="Vinaik, Srishti" userId="S::sxv210063@utdallas.edu::e3a83bf7-db28-486f-8a5f-53e113c5d3fa" providerId="AD" clId="Web-{159FBA88-D300-4890-8E85-FF8175CE915F}" dt="2021-11-30T19:18:17.690" v="68" actId="20577"/>
          <ac:spMkLst>
            <pc:docMk/>
            <pc:sldMk cId="2583787803" sldId="275"/>
            <ac:spMk id="2" creationId="{19077287-0FC1-4718-8941-0305E90A5053}"/>
          </ac:spMkLst>
        </pc:spChg>
        <pc:spChg chg="mod">
          <ac:chgData name="Vinaik, Srishti" userId="S::sxv210063@utdallas.edu::e3a83bf7-db28-486f-8a5f-53e113c5d3fa" providerId="AD" clId="Web-{159FBA88-D300-4890-8E85-FF8175CE915F}" dt="2021-11-30T19:18:58.583" v="78" actId="20577"/>
          <ac:spMkLst>
            <pc:docMk/>
            <pc:sldMk cId="2583787803" sldId="275"/>
            <ac:spMk id="3" creationId="{2649C773-1EC4-40CA-9758-A788E5738F45}"/>
          </ac:spMkLst>
        </pc:spChg>
      </pc:sldChg>
    </pc:docChg>
  </pc:docChgLst>
  <pc:docChgLst>
    <pc:chgData name="Vinaik, Srishti" userId="S::sxv210063@utdallas.edu::e3a83bf7-db28-486f-8a5f-53e113c5d3fa" providerId="AD" clId="Web-{2A7C6937-A141-49FA-9245-86630DD92D5B}"/>
    <pc:docChg chg="addSld delSld modSld">
      <pc:chgData name="Vinaik, Srishti" userId="S::sxv210063@utdallas.edu::e3a83bf7-db28-486f-8a5f-53e113c5d3fa" providerId="AD" clId="Web-{2A7C6937-A141-49FA-9245-86630DD92D5B}" dt="2021-11-30T23:53:04.666" v="36" actId="20577"/>
      <pc:docMkLst>
        <pc:docMk/>
      </pc:docMkLst>
      <pc:sldChg chg="modSp">
        <pc:chgData name="Vinaik, Srishti" userId="S::sxv210063@utdallas.edu::e3a83bf7-db28-486f-8a5f-53e113c5d3fa" providerId="AD" clId="Web-{2A7C6937-A141-49FA-9245-86630DD92D5B}" dt="2021-11-30T23:51:32.023" v="1" actId="20577"/>
        <pc:sldMkLst>
          <pc:docMk/>
          <pc:sldMk cId="3711060339" sldId="257"/>
        </pc:sldMkLst>
        <pc:spChg chg="mod">
          <ac:chgData name="Vinaik, Srishti" userId="S::sxv210063@utdallas.edu::e3a83bf7-db28-486f-8a5f-53e113c5d3fa" providerId="AD" clId="Web-{2A7C6937-A141-49FA-9245-86630DD92D5B}" dt="2021-11-30T23:51:32.023" v="1" actId="20577"/>
          <ac:spMkLst>
            <pc:docMk/>
            <pc:sldMk cId="3711060339" sldId="257"/>
            <ac:spMk id="3" creationId="{4FA00C42-9214-47DC-8126-C3C5D3C2A3CA}"/>
          </ac:spMkLst>
        </pc:spChg>
      </pc:sldChg>
      <pc:sldChg chg="modSp new">
        <pc:chgData name="Vinaik, Srishti" userId="S::sxv210063@utdallas.edu::e3a83bf7-db28-486f-8a5f-53e113c5d3fa" providerId="AD" clId="Web-{2A7C6937-A141-49FA-9245-86630DD92D5B}" dt="2021-11-30T23:53:04.666" v="36" actId="20577"/>
        <pc:sldMkLst>
          <pc:docMk/>
          <pc:sldMk cId="1419505506" sldId="278"/>
        </pc:sldMkLst>
        <pc:spChg chg="mod">
          <ac:chgData name="Vinaik, Srishti" userId="S::sxv210063@utdallas.edu::e3a83bf7-db28-486f-8a5f-53e113c5d3fa" providerId="AD" clId="Web-{2A7C6937-A141-49FA-9245-86630DD92D5B}" dt="2021-11-30T23:53:04.666" v="36" actId="20577"/>
          <ac:spMkLst>
            <pc:docMk/>
            <pc:sldMk cId="1419505506" sldId="278"/>
            <ac:spMk id="3" creationId="{92D7CC12-47D2-45BE-ADAC-DD8E745AC5A0}"/>
          </ac:spMkLst>
        </pc:spChg>
      </pc:sldChg>
      <pc:sldChg chg="new del">
        <pc:chgData name="Vinaik, Srishti" userId="S::sxv210063@utdallas.edu::e3a83bf7-db28-486f-8a5f-53e113c5d3fa" providerId="AD" clId="Web-{2A7C6937-A141-49FA-9245-86630DD92D5B}" dt="2021-11-30T23:51:58.915" v="3"/>
        <pc:sldMkLst>
          <pc:docMk/>
          <pc:sldMk cId="2131213184" sldId="278"/>
        </pc:sldMkLst>
      </pc:sldChg>
    </pc:docChg>
  </pc:docChgLst>
</pc:chgInfo>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5300204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8129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63249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223791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0074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010909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4/19/2022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51225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4/19/2022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754784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4/19/2022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00244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518819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65325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4/19/2022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401824664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9.png"/><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9.png"/><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9.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9.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9.png"/><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406877"/>
            <a:ext cx="9144000" cy="2387600"/>
          </a:xfrm>
        </p:spPr>
        <p:txBody>
          <a:bodyPr>
            <a:normAutofit/>
          </a:bodyPr>
          <a:lstStyle/>
          <a:p>
            <a:r>
              <a:rPr lang="en-US" sz="4800">
                <a:ea typeface="+mj-lt"/>
                <a:cs typeface="+mj-lt"/>
              </a:rPr>
              <a:t>BA with R Group Project Final Report</a:t>
            </a:r>
            <a:endParaRPr lang="en-US" sz="4800">
              <a:cs typeface="Calibri Light"/>
            </a:endParaRPr>
          </a:p>
          <a:p>
            <a:r>
              <a:rPr lang="en-US">
                <a:ea typeface="+mj-lt"/>
                <a:cs typeface="+mj-lt"/>
              </a:rPr>
              <a:t> </a:t>
            </a:r>
            <a:r>
              <a:rPr lang="en-US" sz="4800">
                <a:ea typeface="+mj-lt"/>
                <a:cs typeface="+mj-lt"/>
              </a:rPr>
              <a:t>Group 11 </a:t>
            </a:r>
            <a:endParaRPr lang="en-US" sz="4800">
              <a:cs typeface="Calibri Light"/>
            </a:endParaRPr>
          </a:p>
          <a:p>
            <a:endParaRPr lang="en-US"/>
          </a:p>
          <a:p>
            <a:endParaRPr lang="en-US"/>
          </a:p>
        </p:txBody>
      </p:sp>
      <p:sp>
        <p:nvSpPr>
          <p:cNvPr id="3" name="Subtitle 2"/>
          <p:cNvSpPr>
            <a:spLocks noGrp="1"/>
          </p:cNvSpPr>
          <p:nvPr>
            <p:ph type="subTitle" idx="1"/>
          </p:nvPr>
        </p:nvSpPr>
        <p:spPr/>
        <p:txBody>
          <a:bodyPr vert="horz" lIns="91440" tIns="45720" rIns="91440" bIns="45720" rtlCol="0" anchor="t">
            <a:normAutofit fontScale="92500" lnSpcReduction="20000"/>
          </a:bodyPr>
          <a:lstStyle/>
          <a:p>
            <a:pPr>
              <a:spcBef>
                <a:spcPct val="0"/>
              </a:spcBef>
            </a:pPr>
            <a:r>
              <a:rPr lang="en-US" err="1">
                <a:ea typeface="+mn-lt"/>
                <a:cs typeface="+mn-lt"/>
              </a:rPr>
              <a:t>ShenJun</a:t>
            </a:r>
            <a:r>
              <a:rPr lang="en-US">
                <a:ea typeface="+mn-lt"/>
                <a:cs typeface="+mn-lt"/>
              </a:rPr>
              <a:t> Liu - sxl200043 </a:t>
            </a:r>
          </a:p>
          <a:p>
            <a:pPr>
              <a:spcBef>
                <a:spcPct val="0"/>
              </a:spcBef>
            </a:pPr>
            <a:r>
              <a:rPr lang="en-US">
                <a:ea typeface="+mn-lt"/>
                <a:cs typeface="+mn-lt"/>
              </a:rPr>
              <a:t>Zhang Li- lxz200000 </a:t>
            </a:r>
          </a:p>
          <a:p>
            <a:pPr>
              <a:spcBef>
                <a:spcPct val="0"/>
              </a:spcBef>
            </a:pPr>
            <a:r>
              <a:rPr lang="en-US">
                <a:ea typeface="+mn-lt"/>
                <a:cs typeface="+mn-lt"/>
              </a:rPr>
              <a:t>Srishti Vinaik- sxv210063 </a:t>
            </a:r>
          </a:p>
          <a:p>
            <a:pPr>
              <a:spcBef>
                <a:spcPct val="0"/>
              </a:spcBef>
            </a:pPr>
            <a:r>
              <a:rPr lang="en-US">
                <a:ea typeface="+mn-lt"/>
                <a:cs typeface="+mn-lt"/>
              </a:rPr>
              <a:t>Fayad Hasan Khan- fxk200001</a:t>
            </a:r>
          </a:p>
          <a:p>
            <a:pPr>
              <a:spcBef>
                <a:spcPct val="0"/>
              </a:spcBef>
            </a:pPr>
            <a:br>
              <a:rPr lang="en-US">
                <a:ea typeface="+mn-lt"/>
                <a:cs typeface="+mn-lt"/>
              </a:rPr>
            </a:br>
            <a:endParaRPr lang="en-US">
              <a:ea typeface="+mn-lt"/>
              <a:cs typeface="+mn-lt"/>
            </a:endParaRPr>
          </a:p>
          <a:p>
            <a:endParaRPr lang="en-US">
              <a:cs typeface="Calibri"/>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F1A27-F654-45BC-8D17-60732D944CCF}"/>
              </a:ext>
            </a:extLst>
          </p:cNvPr>
          <p:cNvSpPr>
            <a:spLocks noGrp="1"/>
          </p:cNvSpPr>
          <p:nvPr>
            <p:ph type="title"/>
          </p:nvPr>
        </p:nvSpPr>
        <p:spPr/>
        <p:txBody>
          <a:bodyPr/>
          <a:lstStyle/>
          <a:p>
            <a:r>
              <a:rPr lang="en-US">
                <a:ea typeface="+mj-lt"/>
                <a:cs typeface="+mj-lt"/>
              </a:rPr>
              <a:t>When set tree height ( h= 20), 13 clusters are generated</a:t>
            </a:r>
            <a:endParaRPr lang="en-US"/>
          </a:p>
        </p:txBody>
      </p:sp>
      <p:pic>
        <p:nvPicPr>
          <p:cNvPr id="4" name="Picture 4" descr="Chart&#10;&#10;Description automatically generated">
            <a:extLst>
              <a:ext uri="{FF2B5EF4-FFF2-40B4-BE49-F238E27FC236}">
                <a16:creationId xmlns:a16="http://schemas.microsoft.com/office/drawing/2014/main" id="{9D149775-FD5E-4885-BF00-5971B4B50902}"/>
              </a:ext>
            </a:extLst>
          </p:cNvPr>
          <p:cNvPicPr>
            <a:picLocks noGrp="1" noChangeAspect="1"/>
          </p:cNvPicPr>
          <p:nvPr>
            <p:ph idx="1"/>
          </p:nvPr>
        </p:nvPicPr>
        <p:blipFill>
          <a:blip r:embed="rId4"/>
          <a:stretch>
            <a:fillRect/>
          </a:stretch>
        </p:blipFill>
        <p:spPr>
          <a:xfrm>
            <a:off x="2733797" y="1549852"/>
            <a:ext cx="5360063" cy="5352823"/>
          </a:xfrm>
        </p:spPr>
      </p:pic>
      <p:pic>
        <p:nvPicPr>
          <p:cNvPr id="3" name="Audio 2">
            <a:hlinkClick r:id="" action="ppaction://media"/>
            <a:extLst>
              <a:ext uri="{FF2B5EF4-FFF2-40B4-BE49-F238E27FC236}">
                <a16:creationId xmlns:a16="http://schemas.microsoft.com/office/drawing/2014/main" id="{95924761-036B-4E55-899C-C635BA6AFC4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07543656"/>
      </p:ext>
    </p:extLst>
  </p:cSld>
  <p:clrMapOvr>
    <a:masterClrMapping/>
  </p:clrMapOvr>
  <mc:AlternateContent xmlns:mc="http://schemas.openxmlformats.org/markup-compatibility/2006" xmlns:p14="http://schemas.microsoft.com/office/powerpoint/2010/main">
    <mc:Choice Requires="p14">
      <p:transition spd="slow" p14:dur="2000" advTm="73199"/>
    </mc:Choice>
    <mc:Fallback xmlns="">
      <p:transition spd="slow" advTm="73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A43E6-8C62-4501-A457-7B9DA7C61B41}"/>
              </a:ext>
            </a:extLst>
          </p:cNvPr>
          <p:cNvSpPr>
            <a:spLocks noGrp="1"/>
          </p:cNvSpPr>
          <p:nvPr>
            <p:ph type="title"/>
          </p:nvPr>
        </p:nvSpPr>
        <p:spPr/>
        <p:txBody>
          <a:bodyPr/>
          <a:lstStyle/>
          <a:p>
            <a:r>
              <a:rPr lang="en-US">
                <a:ea typeface="+mj-lt"/>
                <a:cs typeface="+mj-lt"/>
              </a:rPr>
              <a:t>DATA MINING - Clustering</a:t>
            </a:r>
            <a:endParaRPr lang="en-US"/>
          </a:p>
        </p:txBody>
      </p:sp>
      <p:sp>
        <p:nvSpPr>
          <p:cNvPr id="3" name="Content Placeholder 2">
            <a:extLst>
              <a:ext uri="{FF2B5EF4-FFF2-40B4-BE49-F238E27FC236}">
                <a16:creationId xmlns:a16="http://schemas.microsoft.com/office/drawing/2014/main" id="{A3824889-7C9B-4C54-8E05-F2D2094DC4C5}"/>
              </a:ext>
            </a:extLst>
          </p:cNvPr>
          <p:cNvSpPr>
            <a:spLocks noGrp="1"/>
          </p:cNvSpPr>
          <p:nvPr>
            <p:ph idx="1"/>
          </p:nvPr>
        </p:nvSpPr>
        <p:spPr>
          <a:xfrm>
            <a:off x="838200" y="1622425"/>
            <a:ext cx="10834914" cy="853396"/>
          </a:xfrm>
        </p:spPr>
        <p:txBody>
          <a:bodyPr vert="horz" lIns="91440" tIns="45720" rIns="91440" bIns="45720" rtlCol="0" anchor="t">
            <a:normAutofit/>
          </a:bodyPr>
          <a:lstStyle/>
          <a:p>
            <a:pPr marL="0" indent="0">
              <a:lnSpc>
                <a:spcPct val="170000"/>
              </a:lnSpc>
              <a:buNone/>
            </a:pPr>
            <a:r>
              <a:rPr lang="en-US">
                <a:ea typeface="+mn-lt"/>
                <a:cs typeface="+mn-lt"/>
              </a:rPr>
              <a:t>high quality clusters usually share the same features</a:t>
            </a:r>
          </a:p>
        </p:txBody>
      </p:sp>
      <p:pic>
        <p:nvPicPr>
          <p:cNvPr id="4" name="Picture 4" descr="Chart, box and whisker chart&#10;&#10;Description automatically generated">
            <a:extLst>
              <a:ext uri="{FF2B5EF4-FFF2-40B4-BE49-F238E27FC236}">
                <a16:creationId xmlns:a16="http://schemas.microsoft.com/office/drawing/2014/main" id="{45DE8637-2C8D-47C1-91DB-F47E579C37A9}"/>
              </a:ext>
            </a:extLst>
          </p:cNvPr>
          <p:cNvPicPr>
            <a:picLocks noChangeAspect="1"/>
          </p:cNvPicPr>
          <p:nvPr/>
        </p:nvPicPr>
        <p:blipFill>
          <a:blip r:embed="rId4"/>
          <a:stretch>
            <a:fillRect/>
          </a:stretch>
        </p:blipFill>
        <p:spPr>
          <a:xfrm>
            <a:off x="928461" y="2470150"/>
            <a:ext cx="7976507" cy="3659414"/>
          </a:xfrm>
          <a:prstGeom prst="rect">
            <a:avLst/>
          </a:prstGeom>
        </p:spPr>
      </p:pic>
      <p:pic>
        <p:nvPicPr>
          <p:cNvPr id="5" name="Audio 4">
            <a:hlinkClick r:id="" action="ppaction://media"/>
            <a:extLst>
              <a:ext uri="{FF2B5EF4-FFF2-40B4-BE49-F238E27FC236}">
                <a16:creationId xmlns:a16="http://schemas.microsoft.com/office/drawing/2014/main" id="{79D18068-3DAA-4EC1-A283-EF7FA0E28C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1782722"/>
      </p:ext>
    </p:extLst>
  </p:cSld>
  <p:clrMapOvr>
    <a:masterClrMapping/>
  </p:clrMapOvr>
  <mc:AlternateContent xmlns:mc="http://schemas.openxmlformats.org/markup-compatibility/2006" xmlns:p14="http://schemas.microsoft.com/office/powerpoint/2010/main">
    <mc:Choice Requires="p14">
      <p:transition spd="slow" p14:dur="2000" advTm="14238"/>
    </mc:Choice>
    <mc:Fallback xmlns="">
      <p:transition spd="slow" advTm="14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A43E6-8C62-4501-A457-7B9DA7C61B41}"/>
              </a:ext>
            </a:extLst>
          </p:cNvPr>
          <p:cNvSpPr>
            <a:spLocks noGrp="1"/>
          </p:cNvSpPr>
          <p:nvPr>
            <p:ph type="title"/>
          </p:nvPr>
        </p:nvSpPr>
        <p:spPr/>
        <p:txBody>
          <a:bodyPr/>
          <a:lstStyle/>
          <a:p>
            <a:r>
              <a:rPr lang="en-US" b="1">
                <a:ea typeface="+mj-lt"/>
                <a:cs typeface="+mj-lt"/>
              </a:rPr>
              <a:t>Classification</a:t>
            </a:r>
            <a:endParaRPr lang="en-US"/>
          </a:p>
        </p:txBody>
      </p:sp>
      <p:sp>
        <p:nvSpPr>
          <p:cNvPr id="6" name="Content Placeholder 2">
            <a:extLst>
              <a:ext uri="{FF2B5EF4-FFF2-40B4-BE49-F238E27FC236}">
                <a16:creationId xmlns:a16="http://schemas.microsoft.com/office/drawing/2014/main" id="{B2145E83-8A2D-486F-82ED-A1867E472A05}"/>
              </a:ext>
            </a:extLst>
          </p:cNvPr>
          <p:cNvSpPr>
            <a:spLocks noGrp="1"/>
          </p:cNvSpPr>
          <p:nvPr>
            <p:ph idx="1"/>
          </p:nvPr>
        </p:nvSpPr>
        <p:spPr>
          <a:xfrm>
            <a:off x="838200" y="1622425"/>
            <a:ext cx="10283371" cy="1462996"/>
          </a:xfrm>
        </p:spPr>
        <p:txBody>
          <a:bodyPr vert="horz" lIns="91440" tIns="45720" rIns="91440" bIns="45720" rtlCol="0" anchor="t">
            <a:normAutofit fontScale="62500" lnSpcReduction="20000"/>
          </a:bodyPr>
          <a:lstStyle/>
          <a:p>
            <a:pPr marL="457200" indent="-457200">
              <a:lnSpc>
                <a:spcPct val="170000"/>
              </a:lnSpc>
            </a:pPr>
            <a:r>
              <a:rPr lang="en-US">
                <a:ea typeface="+mn-lt"/>
                <a:cs typeface="+mn-lt"/>
              </a:rPr>
              <a:t>Training dataset and validation dataset set up with 4:6 separated ratio.</a:t>
            </a:r>
            <a:endParaRPr lang="en-US"/>
          </a:p>
          <a:p>
            <a:pPr marL="457200" indent="-457200">
              <a:lnSpc>
                <a:spcPct val="170000"/>
              </a:lnSpc>
            </a:pPr>
            <a:r>
              <a:rPr lang="en-US">
                <a:ea typeface="+mn-lt"/>
                <a:cs typeface="+mn-lt"/>
              </a:rPr>
              <a:t>Created new variable to illustrate whether the wine belongs to good quality or bad with column name “good quality”.</a:t>
            </a:r>
            <a:endParaRPr lang="en-US">
              <a:cs typeface="Calibri" panose="020F0502020204030204"/>
            </a:endParaRPr>
          </a:p>
        </p:txBody>
      </p:sp>
      <p:pic>
        <p:nvPicPr>
          <p:cNvPr id="7" name="Picture 7" descr="Table&#10;&#10;Description automatically generated">
            <a:extLst>
              <a:ext uri="{FF2B5EF4-FFF2-40B4-BE49-F238E27FC236}">
                <a16:creationId xmlns:a16="http://schemas.microsoft.com/office/drawing/2014/main" id="{E71076AF-088C-406E-B58C-C3B050363911}"/>
              </a:ext>
            </a:extLst>
          </p:cNvPr>
          <p:cNvPicPr>
            <a:picLocks noChangeAspect="1"/>
          </p:cNvPicPr>
          <p:nvPr/>
        </p:nvPicPr>
        <p:blipFill>
          <a:blip r:embed="rId4"/>
          <a:stretch>
            <a:fillRect/>
          </a:stretch>
        </p:blipFill>
        <p:spPr>
          <a:xfrm>
            <a:off x="3562803" y="2967491"/>
            <a:ext cx="6633935" cy="3259817"/>
          </a:xfrm>
          <a:prstGeom prst="rect">
            <a:avLst/>
          </a:prstGeom>
        </p:spPr>
      </p:pic>
      <p:pic>
        <p:nvPicPr>
          <p:cNvPr id="3" name="slide 14">
            <a:hlinkClick r:id="" action="ppaction://media"/>
            <a:extLst>
              <a:ext uri="{FF2B5EF4-FFF2-40B4-BE49-F238E27FC236}">
                <a16:creationId xmlns:a16="http://schemas.microsoft.com/office/drawing/2014/main" id="{6F72224C-B11A-4F8C-B895-094519BD2D3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1635" y="5547995"/>
            <a:ext cx="730250" cy="730250"/>
          </a:xfrm>
          <a:prstGeom prst="rect">
            <a:avLst/>
          </a:prstGeom>
        </p:spPr>
      </p:pic>
    </p:spTree>
    <p:extLst>
      <p:ext uri="{BB962C8B-B14F-4D97-AF65-F5344CB8AC3E}">
        <p14:creationId xmlns:p14="http://schemas.microsoft.com/office/powerpoint/2010/main" val="37541457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A43E6-8C62-4501-A457-7B9DA7C61B41}"/>
              </a:ext>
            </a:extLst>
          </p:cNvPr>
          <p:cNvSpPr>
            <a:spLocks noGrp="1"/>
          </p:cNvSpPr>
          <p:nvPr>
            <p:ph type="title"/>
          </p:nvPr>
        </p:nvSpPr>
        <p:spPr/>
        <p:txBody>
          <a:bodyPr/>
          <a:lstStyle/>
          <a:p>
            <a:r>
              <a:rPr lang="en-US" b="1">
                <a:ea typeface="+mj-lt"/>
                <a:cs typeface="+mj-lt"/>
              </a:rPr>
              <a:t>Classification</a:t>
            </a:r>
            <a:endParaRPr lang="en-US"/>
          </a:p>
        </p:txBody>
      </p:sp>
      <p:sp>
        <p:nvSpPr>
          <p:cNvPr id="5" name="Content Placeholder 4">
            <a:extLst>
              <a:ext uri="{FF2B5EF4-FFF2-40B4-BE49-F238E27FC236}">
                <a16:creationId xmlns:a16="http://schemas.microsoft.com/office/drawing/2014/main" id="{3B8F3F19-2F87-4CB5-A420-2C9B2E53F5BD}"/>
              </a:ext>
            </a:extLst>
          </p:cNvPr>
          <p:cNvSpPr>
            <a:spLocks noGrp="1"/>
          </p:cNvSpPr>
          <p:nvPr>
            <p:ph idx="1"/>
          </p:nvPr>
        </p:nvSpPr>
        <p:spPr>
          <a:xfrm>
            <a:off x="838200" y="1535339"/>
            <a:ext cx="11270343" cy="1419453"/>
          </a:xfrm>
        </p:spPr>
        <p:txBody>
          <a:bodyPr vert="horz" lIns="91440" tIns="45720" rIns="91440" bIns="45720" rtlCol="0" anchor="t">
            <a:normAutofit fontScale="92500" lnSpcReduction="10000"/>
          </a:bodyPr>
          <a:lstStyle/>
          <a:p>
            <a:pPr marL="0" indent="0">
              <a:buNone/>
            </a:pPr>
            <a:r>
              <a:rPr lang="en-US" sz="1400">
                <a:cs typeface="Calibri" panose="020F0502020204030204"/>
              </a:rPr>
              <a:t>Training dataset Generate model in training dataset, verify in validation dataset </a:t>
            </a:r>
          </a:p>
          <a:p>
            <a:pPr marL="0" indent="0">
              <a:buNone/>
            </a:pPr>
            <a:endParaRPr lang="en-US" sz="1400">
              <a:cs typeface="Calibri" panose="020F0502020204030204"/>
            </a:endParaRPr>
          </a:p>
          <a:p>
            <a:pPr marL="0" indent="0">
              <a:buNone/>
            </a:pPr>
            <a:r>
              <a:rPr lang="en-US" sz="1400">
                <a:cs typeface="Calibri" panose="020F0502020204030204"/>
              </a:rPr>
              <a:t>Accuracy Rate: 0.8719</a:t>
            </a:r>
          </a:p>
          <a:p>
            <a:pPr marL="0" indent="0">
              <a:buNone/>
            </a:pPr>
            <a:endParaRPr lang="en-US" sz="1400">
              <a:cs typeface="Calibri" panose="020F0502020204030204"/>
            </a:endParaRPr>
          </a:p>
          <a:p>
            <a:pPr marL="0" indent="0">
              <a:buNone/>
            </a:pPr>
            <a:r>
              <a:rPr lang="en-US" sz="1400">
                <a:cs typeface="Calibri" panose="020F0502020204030204"/>
              </a:rPr>
              <a:t>After cross-validation, accuracy no change.</a:t>
            </a:r>
          </a:p>
          <a:p>
            <a:pPr marL="0" indent="0">
              <a:buNone/>
            </a:pPr>
            <a:endParaRPr lang="en-US" sz="1400">
              <a:cs typeface="Calibri" panose="020F0502020204030204"/>
            </a:endParaRPr>
          </a:p>
        </p:txBody>
      </p:sp>
      <p:pic>
        <p:nvPicPr>
          <p:cNvPr id="8" name="Picture 8" descr="A picture containing text, receipt&#10;&#10;Description automatically generated">
            <a:extLst>
              <a:ext uri="{FF2B5EF4-FFF2-40B4-BE49-F238E27FC236}">
                <a16:creationId xmlns:a16="http://schemas.microsoft.com/office/drawing/2014/main" id="{86067618-BF17-454E-9D5B-2F647F560F81}"/>
              </a:ext>
            </a:extLst>
          </p:cNvPr>
          <p:cNvPicPr>
            <a:picLocks noChangeAspect="1"/>
          </p:cNvPicPr>
          <p:nvPr/>
        </p:nvPicPr>
        <p:blipFill>
          <a:blip r:embed="rId4"/>
          <a:stretch>
            <a:fillRect/>
          </a:stretch>
        </p:blipFill>
        <p:spPr>
          <a:xfrm>
            <a:off x="1199696" y="3324224"/>
            <a:ext cx="3391807" cy="3047092"/>
          </a:xfrm>
          <a:prstGeom prst="rect">
            <a:avLst/>
          </a:prstGeom>
        </p:spPr>
      </p:pic>
      <p:pic>
        <p:nvPicPr>
          <p:cNvPr id="11" name="Picture 6" descr="Map&#10;&#10;Description automatically generated">
            <a:extLst>
              <a:ext uri="{FF2B5EF4-FFF2-40B4-BE49-F238E27FC236}">
                <a16:creationId xmlns:a16="http://schemas.microsoft.com/office/drawing/2014/main" id="{7657B713-DCF0-4C56-92C4-108BFBCDAD93}"/>
              </a:ext>
            </a:extLst>
          </p:cNvPr>
          <p:cNvPicPr>
            <a:picLocks noChangeAspect="1"/>
          </p:cNvPicPr>
          <p:nvPr/>
        </p:nvPicPr>
        <p:blipFill>
          <a:blip r:embed="rId5"/>
          <a:stretch>
            <a:fillRect/>
          </a:stretch>
        </p:blipFill>
        <p:spPr>
          <a:xfrm>
            <a:off x="6846729" y="1027339"/>
            <a:ext cx="4942884" cy="5200423"/>
          </a:xfrm>
          <a:prstGeom prst="rect">
            <a:avLst/>
          </a:prstGeom>
        </p:spPr>
      </p:pic>
      <p:pic>
        <p:nvPicPr>
          <p:cNvPr id="3" name="Slide 15">
            <a:hlinkClick r:id="" action="ppaction://media"/>
            <a:extLst>
              <a:ext uri="{FF2B5EF4-FFF2-40B4-BE49-F238E27FC236}">
                <a16:creationId xmlns:a16="http://schemas.microsoft.com/office/drawing/2014/main" id="{05201F54-8986-4028-A00A-A54C2AF170D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59715" y="5753735"/>
            <a:ext cx="730250" cy="730250"/>
          </a:xfrm>
          <a:prstGeom prst="rect">
            <a:avLst/>
          </a:prstGeom>
        </p:spPr>
      </p:pic>
    </p:spTree>
    <p:extLst>
      <p:ext uri="{BB962C8B-B14F-4D97-AF65-F5344CB8AC3E}">
        <p14:creationId xmlns:p14="http://schemas.microsoft.com/office/powerpoint/2010/main" val="35252826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A43E6-8C62-4501-A457-7B9DA7C61B41}"/>
              </a:ext>
            </a:extLst>
          </p:cNvPr>
          <p:cNvSpPr>
            <a:spLocks noGrp="1"/>
          </p:cNvSpPr>
          <p:nvPr>
            <p:ph type="title"/>
          </p:nvPr>
        </p:nvSpPr>
        <p:spPr/>
        <p:txBody>
          <a:bodyPr/>
          <a:lstStyle/>
          <a:p>
            <a:r>
              <a:rPr lang="en-US" b="1">
                <a:ea typeface="+mj-lt"/>
                <a:cs typeface="+mj-lt"/>
              </a:rPr>
              <a:t>Classification – Decision Tree</a:t>
            </a:r>
            <a:endParaRPr lang="en-US"/>
          </a:p>
        </p:txBody>
      </p:sp>
      <p:pic>
        <p:nvPicPr>
          <p:cNvPr id="7" name="Picture 8" descr="Chart, scatter chart&#10;&#10;Description automatically generated">
            <a:extLst>
              <a:ext uri="{FF2B5EF4-FFF2-40B4-BE49-F238E27FC236}">
                <a16:creationId xmlns:a16="http://schemas.microsoft.com/office/drawing/2014/main" id="{B272EFF1-735E-4D86-8AAA-A522A5E546CA}"/>
              </a:ext>
            </a:extLst>
          </p:cNvPr>
          <p:cNvPicPr>
            <a:picLocks noChangeAspect="1"/>
          </p:cNvPicPr>
          <p:nvPr/>
        </p:nvPicPr>
        <p:blipFill>
          <a:blip r:embed="rId4"/>
          <a:stretch>
            <a:fillRect/>
          </a:stretch>
        </p:blipFill>
        <p:spPr>
          <a:xfrm>
            <a:off x="1306287" y="2168751"/>
            <a:ext cx="4136571" cy="4146096"/>
          </a:xfrm>
          <a:prstGeom prst="rect">
            <a:avLst/>
          </a:prstGeom>
        </p:spPr>
      </p:pic>
      <p:sp>
        <p:nvSpPr>
          <p:cNvPr id="9" name="TextBox 8">
            <a:extLst>
              <a:ext uri="{FF2B5EF4-FFF2-40B4-BE49-F238E27FC236}">
                <a16:creationId xmlns:a16="http://schemas.microsoft.com/office/drawing/2014/main" id="{BE0A1B72-8191-4777-BF3D-D14B13142AE8}"/>
              </a:ext>
            </a:extLst>
          </p:cNvPr>
          <p:cNvSpPr txBox="1"/>
          <p:nvPr/>
        </p:nvSpPr>
        <p:spPr>
          <a:xfrm>
            <a:off x="885372" y="1436914"/>
            <a:ext cx="521788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Random forest tree result:</a:t>
            </a:r>
          </a:p>
        </p:txBody>
      </p:sp>
      <p:pic>
        <p:nvPicPr>
          <p:cNvPr id="11" name="Picture 11">
            <a:extLst>
              <a:ext uri="{FF2B5EF4-FFF2-40B4-BE49-F238E27FC236}">
                <a16:creationId xmlns:a16="http://schemas.microsoft.com/office/drawing/2014/main" id="{E4344930-5C92-4A9E-A3D2-0CEBF212CDCA}"/>
              </a:ext>
            </a:extLst>
          </p:cNvPr>
          <p:cNvPicPr>
            <a:picLocks noChangeAspect="1"/>
          </p:cNvPicPr>
          <p:nvPr/>
        </p:nvPicPr>
        <p:blipFill>
          <a:blip r:embed="rId5"/>
          <a:stretch>
            <a:fillRect/>
          </a:stretch>
        </p:blipFill>
        <p:spPr>
          <a:xfrm>
            <a:off x="6971619" y="2255836"/>
            <a:ext cx="3648075" cy="3971925"/>
          </a:xfrm>
          <a:prstGeom prst="rect">
            <a:avLst/>
          </a:prstGeom>
        </p:spPr>
      </p:pic>
      <p:pic>
        <p:nvPicPr>
          <p:cNvPr id="4" name="slide 16">
            <a:hlinkClick r:id="" action="ppaction://media"/>
            <a:extLst>
              <a:ext uri="{FF2B5EF4-FFF2-40B4-BE49-F238E27FC236}">
                <a16:creationId xmlns:a16="http://schemas.microsoft.com/office/drawing/2014/main" id="{18C65E8F-B513-4E90-A8C9-384E7BFE28C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67335" y="5761355"/>
            <a:ext cx="730250" cy="730250"/>
          </a:xfrm>
          <a:prstGeom prst="rect">
            <a:avLst/>
          </a:prstGeom>
        </p:spPr>
      </p:pic>
    </p:spTree>
    <p:extLst>
      <p:ext uri="{BB962C8B-B14F-4D97-AF65-F5344CB8AC3E}">
        <p14:creationId xmlns:p14="http://schemas.microsoft.com/office/powerpoint/2010/main" val="393019573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A43E6-8C62-4501-A457-7B9DA7C61B41}"/>
              </a:ext>
            </a:extLst>
          </p:cNvPr>
          <p:cNvSpPr>
            <a:spLocks noGrp="1"/>
          </p:cNvSpPr>
          <p:nvPr>
            <p:ph type="title"/>
          </p:nvPr>
        </p:nvSpPr>
        <p:spPr/>
        <p:txBody>
          <a:bodyPr/>
          <a:lstStyle/>
          <a:p>
            <a:r>
              <a:rPr lang="en-US" b="1">
                <a:ea typeface="+mj-lt"/>
                <a:cs typeface="+mj-lt"/>
              </a:rPr>
              <a:t>Linear Regression</a:t>
            </a:r>
            <a:endParaRPr lang="en-US"/>
          </a:p>
        </p:txBody>
      </p:sp>
      <p:pic>
        <p:nvPicPr>
          <p:cNvPr id="3" name="Picture 3" descr="Table&#10;&#10;Description automatically generated">
            <a:extLst>
              <a:ext uri="{FF2B5EF4-FFF2-40B4-BE49-F238E27FC236}">
                <a16:creationId xmlns:a16="http://schemas.microsoft.com/office/drawing/2014/main" id="{FAA23EDF-0152-47D2-9223-7C1F74264543}"/>
              </a:ext>
            </a:extLst>
          </p:cNvPr>
          <p:cNvPicPr>
            <a:picLocks noChangeAspect="1"/>
          </p:cNvPicPr>
          <p:nvPr/>
        </p:nvPicPr>
        <p:blipFill>
          <a:blip r:embed="rId4"/>
          <a:stretch>
            <a:fillRect/>
          </a:stretch>
        </p:blipFill>
        <p:spPr>
          <a:xfrm>
            <a:off x="6731811" y="1259945"/>
            <a:ext cx="5032375" cy="4585153"/>
          </a:xfrm>
          <a:prstGeom prst="rect">
            <a:avLst/>
          </a:prstGeom>
        </p:spPr>
      </p:pic>
      <p:sp>
        <p:nvSpPr>
          <p:cNvPr id="5" name="TextBox 4">
            <a:extLst>
              <a:ext uri="{FF2B5EF4-FFF2-40B4-BE49-F238E27FC236}">
                <a16:creationId xmlns:a16="http://schemas.microsoft.com/office/drawing/2014/main" id="{7138C789-1316-4AE9-BA88-B36C23092E34}"/>
              </a:ext>
            </a:extLst>
          </p:cNvPr>
          <p:cNvSpPr txBox="1"/>
          <p:nvPr/>
        </p:nvSpPr>
        <p:spPr>
          <a:xfrm>
            <a:off x="379111" y="1714185"/>
            <a:ext cx="5917150"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ltLang="zh-CN" sz="2500">
              <a:cs typeface="Calibri"/>
            </a:endParaRPr>
          </a:p>
          <a:p>
            <a:pPr algn="l"/>
            <a:endParaRPr lang="en-US" sz="2500">
              <a:cs typeface="Calibri"/>
            </a:endParaRPr>
          </a:p>
        </p:txBody>
      </p:sp>
      <p:sp>
        <p:nvSpPr>
          <p:cNvPr id="6" name="TextBox 5">
            <a:extLst>
              <a:ext uri="{FF2B5EF4-FFF2-40B4-BE49-F238E27FC236}">
                <a16:creationId xmlns:a16="http://schemas.microsoft.com/office/drawing/2014/main" id="{7D6175B5-5CBD-A341-920D-2F7CC3CAE1E0}"/>
              </a:ext>
            </a:extLst>
          </p:cNvPr>
          <p:cNvSpPr txBox="1"/>
          <p:nvPr/>
        </p:nvSpPr>
        <p:spPr>
          <a:xfrm>
            <a:off x="476517" y="1390012"/>
            <a:ext cx="5868447" cy="4893647"/>
          </a:xfrm>
          <a:prstGeom prst="rect">
            <a:avLst/>
          </a:prstGeom>
          <a:noFill/>
        </p:spPr>
        <p:txBody>
          <a:bodyPr wrap="square">
            <a:spAutoFit/>
          </a:bodyPr>
          <a:lstStyle/>
          <a:p>
            <a:pPr marL="0" marR="0" algn="just">
              <a:spcBef>
                <a:spcPts val="800"/>
              </a:spcBef>
              <a:spcAft>
                <a:spcPts val="800"/>
              </a:spcAft>
            </a:pPr>
            <a:r>
              <a:rPr lang="en-US" altLang="zh-CN" sz="2400">
                <a:ea typeface="+mn-lt"/>
                <a:cs typeface="+mn-lt"/>
              </a:rPr>
              <a:t>From linear regression, we can observe volatile acidity, citric acid, residual sugar, chlorides, total sulfur dioxide, pH, sulphates and alcohol are significantly correlated with dependent variables at a 10% significant level. Among them, residual sugar, sulphates and alcohol are positively correlated, which means as the increase of these variables, Quality increases, while the other variables are negatively correlated. And for this model,  the adjusted R-squared is 0.3877, which means about 38% of quality value is explained by independent variables.</a:t>
            </a:r>
            <a:endParaRPr lang="en-US" sz="2400">
              <a:ea typeface="+mn-lt"/>
              <a:cs typeface="+mn-lt"/>
            </a:endParaRPr>
          </a:p>
        </p:txBody>
      </p:sp>
      <p:pic>
        <p:nvPicPr>
          <p:cNvPr id="10" name="Audio 9">
            <a:hlinkClick r:id="" action="ppaction://media"/>
            <a:extLst>
              <a:ext uri="{FF2B5EF4-FFF2-40B4-BE49-F238E27FC236}">
                <a16:creationId xmlns:a16="http://schemas.microsoft.com/office/drawing/2014/main" id="{F62848F5-8077-CB48-A75B-65E8A35BC1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3396232"/>
      </p:ext>
    </p:extLst>
  </p:cSld>
  <p:clrMapOvr>
    <a:masterClrMapping/>
  </p:clrMapOvr>
  <mc:AlternateContent xmlns:mc="http://schemas.openxmlformats.org/markup-compatibility/2006" xmlns:p14="http://schemas.microsoft.com/office/powerpoint/2010/main">
    <mc:Choice Requires="p14">
      <p:transition spd="slow" p14:dur="2000" advTm="47834"/>
    </mc:Choice>
    <mc:Fallback xmlns="">
      <p:transition spd="slow" advTm="47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35100-5B39-4362-879D-28A047A02BA5}"/>
              </a:ext>
            </a:extLst>
          </p:cNvPr>
          <p:cNvSpPr>
            <a:spLocks noGrp="1"/>
          </p:cNvSpPr>
          <p:nvPr>
            <p:ph type="title"/>
          </p:nvPr>
        </p:nvSpPr>
        <p:spPr/>
        <p:txBody>
          <a:bodyPr/>
          <a:lstStyle/>
          <a:p>
            <a:r>
              <a:rPr lang="en-US" b="1">
                <a:ea typeface="+mj-lt"/>
                <a:cs typeface="+mj-lt"/>
              </a:rPr>
              <a:t>Logistic Regression</a:t>
            </a:r>
            <a:endParaRPr lang="en-US"/>
          </a:p>
        </p:txBody>
      </p:sp>
      <p:sp>
        <p:nvSpPr>
          <p:cNvPr id="3" name="Content Placeholder 2">
            <a:extLst>
              <a:ext uri="{FF2B5EF4-FFF2-40B4-BE49-F238E27FC236}">
                <a16:creationId xmlns:a16="http://schemas.microsoft.com/office/drawing/2014/main" id="{7B6F3140-B729-4377-BA6F-D49EAF92D54F}"/>
              </a:ext>
            </a:extLst>
          </p:cNvPr>
          <p:cNvSpPr>
            <a:spLocks noGrp="1"/>
          </p:cNvSpPr>
          <p:nvPr>
            <p:ph idx="1"/>
          </p:nvPr>
        </p:nvSpPr>
        <p:spPr>
          <a:xfrm>
            <a:off x="838200" y="1825625"/>
            <a:ext cx="5012267" cy="4351338"/>
          </a:xfrm>
        </p:spPr>
        <p:txBody>
          <a:bodyPr vert="horz" lIns="91440" tIns="45720" rIns="91440" bIns="45720" rtlCol="0" anchor="t">
            <a:normAutofit/>
          </a:bodyPr>
          <a:lstStyle/>
          <a:p>
            <a:pPr marL="0" indent="0">
              <a:buNone/>
            </a:pPr>
            <a:r>
              <a:rPr lang="en-US">
                <a:ea typeface="+mn-lt"/>
                <a:cs typeface="+mn-lt"/>
              </a:rPr>
              <a:t>A technique used by marketers to assess the scope of customer acceptance for a product.</a:t>
            </a:r>
            <a:endParaRPr lang="en-US">
              <a:cs typeface="Calibri" panose="020F0502020204030204"/>
            </a:endParaRPr>
          </a:p>
          <a:p>
            <a:pPr marL="0" indent="0">
              <a:buNone/>
            </a:pPr>
            <a:r>
              <a:rPr lang="en-US">
                <a:ea typeface="+mn-lt"/>
                <a:cs typeface="+mn-lt"/>
              </a:rPr>
              <a:t>Goal: Identifying the best possible model with the attributes that contribute to the quality of wine.</a:t>
            </a:r>
            <a:endParaRPr lang="en-US">
              <a:cs typeface="Calibri" panose="020F0502020204030204"/>
            </a:endParaRPr>
          </a:p>
          <a:p>
            <a:r>
              <a:rPr lang="en-US">
                <a:ea typeface="+mn-lt"/>
                <a:cs typeface="+mn-lt"/>
              </a:rPr>
              <a:t>The effects of attributes on the response variable varies significantly.</a:t>
            </a:r>
            <a:endParaRPr lang="en-US"/>
          </a:p>
          <a:p>
            <a:endParaRPr lang="en-US">
              <a:cs typeface="Calibri"/>
            </a:endParaRPr>
          </a:p>
        </p:txBody>
      </p:sp>
      <p:pic>
        <p:nvPicPr>
          <p:cNvPr id="4" name="Picture 4" descr="Table&#10;&#10;Description automatically generated">
            <a:extLst>
              <a:ext uri="{FF2B5EF4-FFF2-40B4-BE49-F238E27FC236}">
                <a16:creationId xmlns:a16="http://schemas.microsoft.com/office/drawing/2014/main" id="{B7902807-2290-4D29-A803-554A2367AAF8}"/>
              </a:ext>
            </a:extLst>
          </p:cNvPr>
          <p:cNvPicPr>
            <a:picLocks noChangeAspect="1"/>
          </p:cNvPicPr>
          <p:nvPr/>
        </p:nvPicPr>
        <p:blipFill>
          <a:blip r:embed="rId4"/>
          <a:stretch>
            <a:fillRect/>
          </a:stretch>
        </p:blipFill>
        <p:spPr>
          <a:xfrm>
            <a:off x="6181166" y="1108539"/>
            <a:ext cx="5555875" cy="5066746"/>
          </a:xfrm>
          <a:prstGeom prst="rect">
            <a:avLst/>
          </a:prstGeom>
        </p:spPr>
      </p:pic>
      <p:pic>
        <p:nvPicPr>
          <p:cNvPr id="14" name="Audio 13">
            <a:hlinkClick r:id="" action="ppaction://media"/>
            <a:extLst>
              <a:ext uri="{FF2B5EF4-FFF2-40B4-BE49-F238E27FC236}">
                <a16:creationId xmlns:a16="http://schemas.microsoft.com/office/drawing/2014/main" id="{72C6636F-5719-4DFD-B08D-6B9160E6D1C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69836713"/>
      </p:ext>
    </p:extLst>
  </p:cSld>
  <p:clrMapOvr>
    <a:masterClrMapping/>
  </p:clrMapOvr>
  <mc:AlternateContent xmlns:mc="http://schemas.openxmlformats.org/markup-compatibility/2006" xmlns:p14="http://schemas.microsoft.com/office/powerpoint/2010/main">
    <mc:Choice Requires="p14">
      <p:transition spd="slow" p14:dur="2000" advTm="67116"/>
    </mc:Choice>
    <mc:Fallback xmlns="">
      <p:transition spd="slow" advTm="671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A8BC7-D67C-4E36-AAA0-853E10B78117}"/>
              </a:ext>
            </a:extLst>
          </p:cNvPr>
          <p:cNvSpPr>
            <a:spLocks noGrp="1"/>
          </p:cNvSpPr>
          <p:nvPr>
            <p:ph type="title"/>
          </p:nvPr>
        </p:nvSpPr>
        <p:spPr>
          <a:xfrm>
            <a:off x="838200" y="365125"/>
            <a:ext cx="6033248" cy="1347974"/>
          </a:xfrm>
        </p:spPr>
        <p:txBody>
          <a:bodyPr/>
          <a:lstStyle/>
          <a:p>
            <a:r>
              <a:rPr lang="en-US" b="1">
                <a:ea typeface="+mj-lt"/>
                <a:cs typeface="+mj-lt"/>
              </a:rPr>
              <a:t>Logistic Regression  </a:t>
            </a:r>
            <a:r>
              <a:rPr lang="en-US" sz="2000" b="1">
                <a:ea typeface="+mj-lt"/>
                <a:cs typeface="+mj-lt"/>
              </a:rPr>
              <a:t>contd.</a:t>
            </a:r>
            <a:endParaRPr lang="en-US" sz="2000"/>
          </a:p>
        </p:txBody>
      </p:sp>
      <p:sp>
        <p:nvSpPr>
          <p:cNvPr id="3" name="Content Placeholder 2">
            <a:extLst>
              <a:ext uri="{FF2B5EF4-FFF2-40B4-BE49-F238E27FC236}">
                <a16:creationId xmlns:a16="http://schemas.microsoft.com/office/drawing/2014/main" id="{4B7EB0FC-F534-4397-AE7E-0B8B87885B6C}"/>
              </a:ext>
            </a:extLst>
          </p:cNvPr>
          <p:cNvSpPr>
            <a:spLocks noGrp="1"/>
          </p:cNvSpPr>
          <p:nvPr>
            <p:ph idx="1"/>
          </p:nvPr>
        </p:nvSpPr>
        <p:spPr>
          <a:xfrm>
            <a:off x="838200" y="1825625"/>
            <a:ext cx="6178925" cy="4351338"/>
          </a:xfrm>
        </p:spPr>
        <p:txBody>
          <a:bodyPr vert="horz" lIns="91440" tIns="45720" rIns="91440" bIns="45720" rtlCol="0" anchor="t">
            <a:normAutofit fontScale="92500"/>
          </a:bodyPr>
          <a:lstStyle/>
          <a:p>
            <a:r>
              <a:rPr lang="en-US">
                <a:ea typeface="+mn-lt"/>
                <a:cs typeface="+mn-lt"/>
              </a:rPr>
              <a:t>Performing different selection process to determine best fit model for the dataset.</a:t>
            </a:r>
            <a:endParaRPr lang="en-US">
              <a:cs typeface="Calibri" panose="020F0502020204030204"/>
            </a:endParaRPr>
          </a:p>
          <a:p>
            <a:endParaRPr lang="en-US">
              <a:ea typeface="+mn-lt"/>
              <a:cs typeface="+mn-lt"/>
            </a:endParaRPr>
          </a:p>
          <a:p>
            <a:r>
              <a:rPr lang="en-US">
                <a:ea typeface="+mn-lt"/>
                <a:cs typeface="+mn-lt"/>
              </a:rPr>
              <a:t>Lower the AIC value, better is the model.</a:t>
            </a:r>
            <a:endParaRPr lang="en-US">
              <a:cs typeface="Calibri" panose="020F0502020204030204"/>
            </a:endParaRPr>
          </a:p>
          <a:p>
            <a:endParaRPr lang="en-US">
              <a:ea typeface="+mn-lt"/>
              <a:cs typeface="+mn-lt"/>
            </a:endParaRPr>
          </a:p>
          <a:p>
            <a:r>
              <a:rPr lang="en-US">
                <a:ea typeface="+mn-lt"/>
                <a:cs typeface="+mn-lt"/>
              </a:rPr>
              <a:t>Comparing performance of the logit model.</a:t>
            </a:r>
            <a:endParaRPr lang="en-US">
              <a:cs typeface="Calibri" panose="020F0502020204030204"/>
            </a:endParaRPr>
          </a:p>
          <a:p>
            <a:endParaRPr lang="en-US">
              <a:ea typeface="+mn-lt"/>
              <a:cs typeface="+mn-lt"/>
            </a:endParaRPr>
          </a:p>
          <a:p>
            <a:r>
              <a:rPr lang="en-US">
                <a:ea typeface="+mn-lt"/>
                <a:cs typeface="+mn-lt"/>
              </a:rPr>
              <a:t>Plotting the ROC curves.</a:t>
            </a:r>
            <a:endParaRPr lang="en-US">
              <a:cs typeface="Calibri"/>
            </a:endParaRPr>
          </a:p>
          <a:p>
            <a:endParaRPr lang="en-US">
              <a:cs typeface="Calibri"/>
            </a:endParaRPr>
          </a:p>
        </p:txBody>
      </p:sp>
      <p:pic>
        <p:nvPicPr>
          <p:cNvPr id="4" name="Picture 4" descr="Chart, line chart&#10;&#10;Description automatically generated">
            <a:extLst>
              <a:ext uri="{FF2B5EF4-FFF2-40B4-BE49-F238E27FC236}">
                <a16:creationId xmlns:a16="http://schemas.microsoft.com/office/drawing/2014/main" id="{C4A74266-BA6B-4318-9D3A-E2B55DC54058}"/>
              </a:ext>
            </a:extLst>
          </p:cNvPr>
          <p:cNvPicPr>
            <a:picLocks noChangeAspect="1"/>
          </p:cNvPicPr>
          <p:nvPr/>
        </p:nvPicPr>
        <p:blipFill>
          <a:blip r:embed="rId4"/>
          <a:stretch>
            <a:fillRect/>
          </a:stretch>
        </p:blipFill>
        <p:spPr>
          <a:xfrm>
            <a:off x="7425018" y="822960"/>
            <a:ext cx="4502522" cy="2780403"/>
          </a:xfrm>
          <a:prstGeom prst="rect">
            <a:avLst/>
          </a:prstGeom>
        </p:spPr>
      </p:pic>
      <p:pic>
        <p:nvPicPr>
          <p:cNvPr id="5" name="Picture 5" descr="Chart, line chart&#10;&#10;Description automatically generated">
            <a:extLst>
              <a:ext uri="{FF2B5EF4-FFF2-40B4-BE49-F238E27FC236}">
                <a16:creationId xmlns:a16="http://schemas.microsoft.com/office/drawing/2014/main" id="{43CB0769-9530-4DDB-A532-2F36613B805C}"/>
              </a:ext>
            </a:extLst>
          </p:cNvPr>
          <p:cNvPicPr>
            <a:picLocks noChangeAspect="1"/>
          </p:cNvPicPr>
          <p:nvPr/>
        </p:nvPicPr>
        <p:blipFill>
          <a:blip r:embed="rId5"/>
          <a:stretch>
            <a:fillRect/>
          </a:stretch>
        </p:blipFill>
        <p:spPr>
          <a:xfrm>
            <a:off x="7425019" y="3826137"/>
            <a:ext cx="4502520" cy="2724371"/>
          </a:xfrm>
          <a:prstGeom prst="rect">
            <a:avLst/>
          </a:prstGeom>
        </p:spPr>
      </p:pic>
      <p:pic>
        <p:nvPicPr>
          <p:cNvPr id="7" name="Audio 6">
            <a:hlinkClick r:id="" action="ppaction://media"/>
            <a:extLst>
              <a:ext uri="{FF2B5EF4-FFF2-40B4-BE49-F238E27FC236}">
                <a16:creationId xmlns:a16="http://schemas.microsoft.com/office/drawing/2014/main" id="{C63E4DAB-A742-46CF-A849-7D75E98DEBC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9958992"/>
      </p:ext>
    </p:extLst>
  </p:cSld>
  <p:clrMapOvr>
    <a:masterClrMapping/>
  </p:clrMapOvr>
  <mc:AlternateContent xmlns:mc="http://schemas.openxmlformats.org/markup-compatibility/2006" xmlns:p14="http://schemas.microsoft.com/office/powerpoint/2010/main">
    <mc:Choice Requires="p14">
      <p:transition spd="slow" p14:dur="2000" advTm="61345"/>
    </mc:Choice>
    <mc:Fallback xmlns="">
      <p:transition spd="slow" advTm="613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77287-0FC1-4718-8941-0305E90A5053}"/>
              </a:ext>
            </a:extLst>
          </p:cNvPr>
          <p:cNvSpPr>
            <a:spLocks noGrp="1"/>
          </p:cNvSpPr>
          <p:nvPr>
            <p:ph type="title"/>
          </p:nvPr>
        </p:nvSpPr>
        <p:spPr/>
        <p:txBody>
          <a:bodyPr/>
          <a:lstStyle/>
          <a:p>
            <a:r>
              <a:rPr lang="en-US" b="1">
                <a:ea typeface="+mj-lt"/>
                <a:cs typeface="+mj-lt"/>
              </a:rPr>
              <a:t>Logistic Regression  </a:t>
            </a:r>
            <a:r>
              <a:rPr lang="en-US" sz="2000" b="1">
                <a:ea typeface="+mj-lt"/>
                <a:cs typeface="+mj-lt"/>
              </a:rPr>
              <a:t>contd.</a:t>
            </a:r>
            <a:endParaRPr lang="en-US" sz="2000"/>
          </a:p>
        </p:txBody>
      </p:sp>
      <p:sp>
        <p:nvSpPr>
          <p:cNvPr id="3" name="Content Placeholder 2">
            <a:extLst>
              <a:ext uri="{FF2B5EF4-FFF2-40B4-BE49-F238E27FC236}">
                <a16:creationId xmlns:a16="http://schemas.microsoft.com/office/drawing/2014/main" id="{2649C773-1EC4-40CA-9758-A788E5738F45}"/>
              </a:ext>
            </a:extLst>
          </p:cNvPr>
          <p:cNvSpPr>
            <a:spLocks noGrp="1"/>
          </p:cNvSpPr>
          <p:nvPr>
            <p:ph idx="1"/>
          </p:nvPr>
        </p:nvSpPr>
        <p:spPr/>
        <p:txBody>
          <a:bodyPr vert="horz" lIns="91440" tIns="45720" rIns="91440" bIns="45720" rtlCol="0" anchor="t">
            <a:normAutofit/>
          </a:bodyPr>
          <a:lstStyle/>
          <a:p>
            <a:pPr marL="0" indent="0">
              <a:buNone/>
            </a:pPr>
            <a:r>
              <a:rPr lang="en-US" sz="3600">
                <a:ea typeface="+mn-lt"/>
                <a:cs typeface="+mn-lt"/>
              </a:rPr>
              <a:t>Key takeaways:</a:t>
            </a:r>
            <a:endParaRPr lang="en-US" sz="3600">
              <a:cs typeface="Calibri" panose="020F0502020204030204"/>
            </a:endParaRPr>
          </a:p>
          <a:p>
            <a:r>
              <a:rPr lang="en-US">
                <a:ea typeface="+mn-lt"/>
                <a:cs typeface="+mn-lt"/>
              </a:rPr>
              <a:t>We get a best fit model which has an accuracy of 76%.</a:t>
            </a:r>
            <a:endParaRPr lang="en-US"/>
          </a:p>
          <a:p>
            <a:r>
              <a:rPr lang="en-US">
                <a:ea typeface="+mn-lt"/>
                <a:cs typeface="+mn-lt"/>
              </a:rPr>
              <a:t>Attributes that contributed the most - Alcohol, volatile acidity, sulphates, chlorides, total sulfur dioxide, and free sulfur dioxide. </a:t>
            </a:r>
            <a:endParaRPr lang="en-US"/>
          </a:p>
          <a:p>
            <a:r>
              <a:rPr lang="en-US">
                <a:ea typeface="+mn-lt"/>
                <a:cs typeface="+mn-lt"/>
              </a:rPr>
              <a:t>Increase the content of  alcohol, sulphates and free sulfur dioxide in wines.</a:t>
            </a:r>
            <a:endParaRPr lang="en-US"/>
          </a:p>
          <a:p>
            <a:r>
              <a:rPr lang="en-US">
                <a:ea typeface="+mn-lt"/>
                <a:cs typeface="+mn-lt"/>
              </a:rPr>
              <a:t>Decrease in the content of chlorides, volatile acidity and total sulfur dioxide in wines.</a:t>
            </a:r>
            <a:endParaRPr lang="en-US"/>
          </a:p>
          <a:p>
            <a:endParaRPr lang="en-US">
              <a:cs typeface="Calibri"/>
            </a:endParaRPr>
          </a:p>
        </p:txBody>
      </p:sp>
      <p:pic>
        <p:nvPicPr>
          <p:cNvPr id="5" name="Audio 4">
            <a:hlinkClick r:id="" action="ppaction://media"/>
            <a:extLst>
              <a:ext uri="{FF2B5EF4-FFF2-40B4-BE49-F238E27FC236}">
                <a16:creationId xmlns:a16="http://schemas.microsoft.com/office/drawing/2014/main" id="{7A5AEAF3-E8BE-4B32-9CBF-39F5D5AAE6B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83787803"/>
      </p:ext>
    </p:extLst>
  </p:cSld>
  <p:clrMapOvr>
    <a:masterClrMapping/>
  </p:clrMapOvr>
  <mc:AlternateContent xmlns:mc="http://schemas.openxmlformats.org/markup-compatibility/2006" xmlns:p14="http://schemas.microsoft.com/office/powerpoint/2010/main">
    <mc:Choice Requires="p14">
      <p:transition spd="slow" p14:dur="2000" advTm="74916"/>
    </mc:Choice>
    <mc:Fallback xmlns="">
      <p:transition spd="slow" advTm="74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6666-C5B6-43E3-A4BB-B55035CD42F6}"/>
              </a:ext>
            </a:extLst>
          </p:cNvPr>
          <p:cNvSpPr>
            <a:spLocks noGrp="1"/>
          </p:cNvSpPr>
          <p:nvPr>
            <p:ph type="title"/>
          </p:nvPr>
        </p:nvSpPr>
        <p:spPr/>
        <p:txBody>
          <a:bodyPr/>
          <a:lstStyle/>
          <a:p>
            <a:r>
              <a:rPr lang="en-US" b="1">
                <a:cs typeface="Calibri Light"/>
              </a:rPr>
              <a:t>Findings</a:t>
            </a:r>
            <a:endParaRPr lang="en-US" b="1"/>
          </a:p>
        </p:txBody>
      </p:sp>
      <p:sp>
        <p:nvSpPr>
          <p:cNvPr id="3" name="Content Placeholder 2">
            <a:extLst>
              <a:ext uri="{FF2B5EF4-FFF2-40B4-BE49-F238E27FC236}">
                <a16:creationId xmlns:a16="http://schemas.microsoft.com/office/drawing/2014/main" id="{D3C13A54-DBBB-48C2-9C80-63D44F40ACD6}"/>
              </a:ext>
            </a:extLst>
          </p:cNvPr>
          <p:cNvSpPr>
            <a:spLocks noGrp="1"/>
          </p:cNvSpPr>
          <p:nvPr>
            <p:ph idx="1"/>
          </p:nvPr>
        </p:nvSpPr>
        <p:spPr/>
        <p:txBody>
          <a:bodyPr vert="horz" lIns="91440" tIns="45720" rIns="91440" bIns="45720" rtlCol="0" anchor="t">
            <a:noAutofit/>
          </a:bodyPr>
          <a:lstStyle/>
          <a:p>
            <a:r>
              <a:rPr lang="en-US" sz="1600">
                <a:ea typeface="+mn-lt"/>
                <a:cs typeface="+mn-lt"/>
              </a:rPr>
              <a:t>The dataset includes three different kinds of acidity: fixed acidity, volatile acidity, and citric acid. According to the variable explanation, volatile acidity provides wine the unpleasant vinegar taste.</a:t>
            </a:r>
            <a:br>
              <a:rPr lang="en-US" sz="1600"/>
            </a:br>
            <a:endParaRPr lang="en-US" sz="1600">
              <a:cs typeface="Calibri" panose="020F0502020204030204"/>
            </a:endParaRPr>
          </a:p>
          <a:p>
            <a:r>
              <a:rPr lang="en-US" sz="1600">
                <a:ea typeface="+mn-lt"/>
                <a:cs typeface="+mn-lt"/>
              </a:rPr>
              <a:t>Heat map of correlation tells the same story that volatile acidity has the strongest correlation with wine quality. Meanwhile, three kinds of acidity correlated with each other effectively. As winery want to make a good wine, it is important to control the level of volatile acidity by balancing the two other acidity to obtain a pleasant taste.</a:t>
            </a:r>
            <a:br>
              <a:rPr lang="en-US" sz="1600"/>
            </a:br>
            <a:endParaRPr lang="en-US" sz="1600">
              <a:cs typeface="Calibri" panose="020F0502020204030204"/>
            </a:endParaRPr>
          </a:p>
          <a:p>
            <a:r>
              <a:rPr lang="en-US" sz="1600">
                <a:ea typeface="+mn-lt"/>
                <a:cs typeface="+mn-lt"/>
              </a:rPr>
              <a:t>We have 12 different attributes that contribute to the quality of wine in one or the other way, but the attributes that play an important role in predicting the quality of wine are </a:t>
            </a:r>
            <a:r>
              <a:rPr lang="en-US" sz="1600" err="1">
                <a:ea typeface="+mn-lt"/>
                <a:cs typeface="+mn-lt"/>
              </a:rPr>
              <a:t>total.sulfur.oxide</a:t>
            </a:r>
            <a:r>
              <a:rPr lang="en-US" sz="1600">
                <a:ea typeface="+mn-lt"/>
                <a:cs typeface="+mn-lt"/>
              </a:rPr>
              <a:t>, </a:t>
            </a:r>
            <a:r>
              <a:rPr lang="en-US" sz="1600" err="1">
                <a:ea typeface="+mn-lt"/>
                <a:cs typeface="+mn-lt"/>
              </a:rPr>
              <a:t>free.sulfur.dioxide</a:t>
            </a:r>
            <a:r>
              <a:rPr lang="en-US" sz="1600">
                <a:ea typeface="+mn-lt"/>
                <a:cs typeface="+mn-lt"/>
              </a:rPr>
              <a:t>, sulphates, alcohol, chlorides and </a:t>
            </a:r>
            <a:r>
              <a:rPr lang="en-US" sz="1600" err="1">
                <a:ea typeface="+mn-lt"/>
                <a:cs typeface="+mn-lt"/>
              </a:rPr>
              <a:t>volatile.acidity</a:t>
            </a:r>
            <a:r>
              <a:rPr lang="en-US" sz="1600">
                <a:ea typeface="+mn-lt"/>
                <a:cs typeface="+mn-lt"/>
              </a:rPr>
              <a:t>. Their concentration level in the wine varies significantly.</a:t>
            </a:r>
          </a:p>
          <a:p>
            <a:pPr marL="0" indent="0">
              <a:buNone/>
            </a:pPr>
            <a:endParaRPr lang="en-US" sz="1600">
              <a:cs typeface="Calibri" panose="020F0502020204030204"/>
            </a:endParaRPr>
          </a:p>
          <a:p>
            <a:r>
              <a:rPr lang="en-US" sz="1600" err="1">
                <a:ea typeface="+mn-lt"/>
                <a:cs typeface="+mn-lt"/>
              </a:rPr>
              <a:t>Free.sulfur.dioxide</a:t>
            </a:r>
            <a:r>
              <a:rPr lang="en-US" sz="1600">
                <a:ea typeface="+mn-lt"/>
                <a:cs typeface="+mn-lt"/>
              </a:rPr>
              <a:t> and </a:t>
            </a:r>
            <a:r>
              <a:rPr lang="en-US" sz="1600" err="1">
                <a:ea typeface="+mn-lt"/>
                <a:cs typeface="+mn-lt"/>
              </a:rPr>
              <a:t>total.sulfur.dioxide</a:t>
            </a:r>
            <a:r>
              <a:rPr lang="en-US" sz="1600">
                <a:ea typeface="+mn-lt"/>
                <a:cs typeface="+mn-lt"/>
              </a:rPr>
              <a:t> are associated with the concentration of SO2 in the wine where they are to be present in high and low levels respectively in wine to produce a good quality wine.</a:t>
            </a:r>
            <a:endParaRPr lang="en-US" sz="1600">
              <a:cs typeface="Calibri" panose="020F0502020204030204"/>
            </a:endParaRPr>
          </a:p>
          <a:p>
            <a:pPr marL="0" indent="0">
              <a:buNone/>
            </a:pPr>
            <a:endParaRPr lang="en-US" sz="1600">
              <a:cs typeface="Calibri" panose="020F0502020204030204"/>
            </a:endParaRPr>
          </a:p>
          <a:p>
            <a:r>
              <a:rPr lang="en-US" sz="1600">
                <a:ea typeface="+mn-lt"/>
                <a:cs typeface="+mn-lt"/>
              </a:rPr>
              <a:t>Alcohol and quality are strongly related as higher the concentration of alcohol content in wine, higher would be the quality of wine. This is also the most important variable that affects the quality of wine based on classification analysis. </a:t>
            </a:r>
            <a:endParaRPr lang="en-US" sz="1600">
              <a:cs typeface="Calibri"/>
            </a:endParaRPr>
          </a:p>
          <a:p>
            <a:endParaRPr lang="en-US" sz="1600">
              <a:cs typeface="Calibri"/>
            </a:endParaRPr>
          </a:p>
        </p:txBody>
      </p:sp>
      <p:pic>
        <p:nvPicPr>
          <p:cNvPr id="4" name="Slide 21">
            <a:hlinkClick r:id="" action="ppaction://media"/>
            <a:extLst>
              <a:ext uri="{FF2B5EF4-FFF2-40B4-BE49-F238E27FC236}">
                <a16:creationId xmlns:a16="http://schemas.microsoft.com/office/drawing/2014/main" id="{F83FF4DE-F8E5-4C1E-A705-BDBA0D3E294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90195" y="5700395"/>
            <a:ext cx="730250" cy="730250"/>
          </a:xfrm>
          <a:prstGeom prst="rect">
            <a:avLst/>
          </a:prstGeom>
        </p:spPr>
      </p:pic>
    </p:spTree>
    <p:extLst>
      <p:ext uri="{BB962C8B-B14F-4D97-AF65-F5344CB8AC3E}">
        <p14:creationId xmlns:p14="http://schemas.microsoft.com/office/powerpoint/2010/main" val="37029457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A00C42-9214-47DC-8126-C3C5D3C2A3CA}"/>
              </a:ext>
            </a:extLst>
          </p:cNvPr>
          <p:cNvSpPr>
            <a:spLocks noGrp="1"/>
          </p:cNvSpPr>
          <p:nvPr>
            <p:ph idx="1"/>
          </p:nvPr>
        </p:nvSpPr>
        <p:spPr>
          <a:xfrm>
            <a:off x="838200" y="1361168"/>
            <a:ext cx="10515600" cy="4815795"/>
          </a:xfrm>
        </p:spPr>
        <p:txBody>
          <a:bodyPr vert="horz" lIns="91440" tIns="45720" rIns="91440" bIns="45720" rtlCol="0" anchor="t">
            <a:normAutofit fontScale="92500" lnSpcReduction="20000"/>
          </a:bodyPr>
          <a:lstStyle/>
          <a:p>
            <a:r>
              <a:rPr lang="en-US">
                <a:cs typeface="Calibri"/>
              </a:rPr>
              <a:t>Introduction</a:t>
            </a:r>
          </a:p>
          <a:p>
            <a:r>
              <a:rPr lang="en-US">
                <a:cs typeface="Calibri"/>
              </a:rPr>
              <a:t>Data Visualization and Exploration</a:t>
            </a:r>
          </a:p>
          <a:p>
            <a:pPr lvl="1"/>
            <a:r>
              <a:rPr lang="en-US">
                <a:cs typeface="Calibri"/>
              </a:rPr>
              <a:t>Summary statistics</a:t>
            </a:r>
          </a:p>
          <a:p>
            <a:pPr lvl="1"/>
            <a:r>
              <a:rPr lang="en-US">
                <a:cs typeface="Calibri"/>
              </a:rPr>
              <a:t>Lowering impacts of outliers</a:t>
            </a:r>
          </a:p>
          <a:p>
            <a:pPr lvl="1"/>
            <a:r>
              <a:rPr lang="en-US">
                <a:cs typeface="Calibri"/>
              </a:rPr>
              <a:t>Wine quality distribution</a:t>
            </a:r>
          </a:p>
          <a:p>
            <a:pPr lvl="1"/>
            <a:r>
              <a:rPr lang="en-US">
                <a:cs typeface="Calibri"/>
              </a:rPr>
              <a:t>Correlation</a:t>
            </a:r>
          </a:p>
          <a:p>
            <a:r>
              <a:rPr lang="en-US">
                <a:cs typeface="Calibri"/>
              </a:rPr>
              <a:t>Data Mining</a:t>
            </a:r>
          </a:p>
          <a:p>
            <a:pPr lvl="1"/>
            <a:r>
              <a:rPr lang="en-US">
                <a:cs typeface="Calibri"/>
              </a:rPr>
              <a:t>Clustering</a:t>
            </a:r>
          </a:p>
          <a:p>
            <a:pPr lvl="1"/>
            <a:r>
              <a:rPr lang="en-US">
                <a:cs typeface="Calibri"/>
              </a:rPr>
              <a:t>Classification</a:t>
            </a:r>
          </a:p>
          <a:p>
            <a:pPr lvl="1"/>
            <a:r>
              <a:rPr lang="en-US">
                <a:cs typeface="Calibri"/>
              </a:rPr>
              <a:t>Linear Regression</a:t>
            </a:r>
          </a:p>
          <a:p>
            <a:pPr lvl="1"/>
            <a:r>
              <a:rPr lang="en-US">
                <a:cs typeface="Calibri"/>
              </a:rPr>
              <a:t>Logistic Regression</a:t>
            </a:r>
          </a:p>
          <a:p>
            <a:r>
              <a:rPr lang="en-US">
                <a:cs typeface="Calibri"/>
              </a:rPr>
              <a:t>Findings and Recommendations</a:t>
            </a:r>
          </a:p>
          <a:p>
            <a:r>
              <a:rPr lang="en-US">
                <a:cs typeface="Calibri"/>
              </a:rPr>
              <a:t>Appendix</a:t>
            </a:r>
          </a:p>
        </p:txBody>
      </p:sp>
      <p:pic>
        <p:nvPicPr>
          <p:cNvPr id="4" name="Slide 1">
            <a:hlinkClick r:id="" action="ppaction://media"/>
            <a:extLst>
              <a:ext uri="{FF2B5EF4-FFF2-40B4-BE49-F238E27FC236}">
                <a16:creationId xmlns:a16="http://schemas.microsoft.com/office/drawing/2014/main" id="{9AED539A-907D-4ADC-A419-7C5D448D0A8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315" y="5700395"/>
            <a:ext cx="730250" cy="730250"/>
          </a:xfrm>
          <a:prstGeom prst="rect">
            <a:avLst/>
          </a:prstGeom>
        </p:spPr>
      </p:pic>
    </p:spTree>
    <p:extLst>
      <p:ext uri="{BB962C8B-B14F-4D97-AF65-F5344CB8AC3E}">
        <p14:creationId xmlns:p14="http://schemas.microsoft.com/office/powerpoint/2010/main" val="37110603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6666-C5B6-43E3-A4BB-B55035CD42F6}"/>
              </a:ext>
            </a:extLst>
          </p:cNvPr>
          <p:cNvSpPr>
            <a:spLocks noGrp="1"/>
          </p:cNvSpPr>
          <p:nvPr>
            <p:ph type="title"/>
          </p:nvPr>
        </p:nvSpPr>
        <p:spPr/>
        <p:txBody>
          <a:bodyPr/>
          <a:lstStyle/>
          <a:p>
            <a:r>
              <a:rPr lang="en-US" b="1">
                <a:cs typeface="Calibri Light"/>
              </a:rPr>
              <a:t>Findings</a:t>
            </a:r>
            <a:endParaRPr lang="en-US" b="1"/>
          </a:p>
        </p:txBody>
      </p:sp>
      <p:sp>
        <p:nvSpPr>
          <p:cNvPr id="3" name="Content Placeholder 2">
            <a:extLst>
              <a:ext uri="{FF2B5EF4-FFF2-40B4-BE49-F238E27FC236}">
                <a16:creationId xmlns:a16="http://schemas.microsoft.com/office/drawing/2014/main" id="{D3C13A54-DBBB-48C2-9C80-63D44F40ACD6}"/>
              </a:ext>
            </a:extLst>
          </p:cNvPr>
          <p:cNvSpPr>
            <a:spLocks noGrp="1"/>
          </p:cNvSpPr>
          <p:nvPr>
            <p:ph idx="1"/>
          </p:nvPr>
        </p:nvSpPr>
        <p:spPr/>
        <p:txBody>
          <a:bodyPr vert="horz" lIns="91440" tIns="45720" rIns="91440" bIns="45720" rtlCol="0" anchor="t">
            <a:normAutofit/>
          </a:bodyPr>
          <a:lstStyle/>
          <a:p>
            <a:r>
              <a:rPr lang="en-US" sz="2400">
                <a:cs typeface="Calibri"/>
              </a:rPr>
              <a:t>The quality of wine is affected not only due to the presence of these different attributes in a wine but mainly due to the concentration of these attributes. </a:t>
            </a:r>
          </a:p>
          <a:p>
            <a:r>
              <a:rPr lang="en-US" sz="2400">
                <a:cs typeface="Calibri"/>
              </a:rPr>
              <a:t>As individuals have different tastes so these attributes should be adjusted in such quantities in wine production so that people get more attraction towards trying wines.</a:t>
            </a:r>
          </a:p>
          <a:p>
            <a:r>
              <a:rPr lang="en-US" sz="2400">
                <a:cs typeface="Calibri"/>
              </a:rPr>
              <a:t>Thus, the best business model is one which has a great market value as well as popular in most of the sphere.</a:t>
            </a:r>
          </a:p>
          <a:p>
            <a:endParaRPr lang="en-US" sz="2000">
              <a:cs typeface="Calibri"/>
            </a:endParaRPr>
          </a:p>
        </p:txBody>
      </p:sp>
      <p:pic>
        <p:nvPicPr>
          <p:cNvPr id="4" name="slide 22">
            <a:hlinkClick r:id="" action="ppaction://media"/>
            <a:extLst>
              <a:ext uri="{FF2B5EF4-FFF2-40B4-BE49-F238E27FC236}">
                <a16:creationId xmlns:a16="http://schemas.microsoft.com/office/drawing/2014/main" id="{ED33C3B1-B137-4401-9832-338A9D5A135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10235" y="5547995"/>
            <a:ext cx="730250" cy="730250"/>
          </a:xfrm>
          <a:prstGeom prst="rect">
            <a:avLst/>
          </a:prstGeom>
        </p:spPr>
      </p:pic>
    </p:spTree>
    <p:extLst>
      <p:ext uri="{BB962C8B-B14F-4D97-AF65-F5344CB8AC3E}">
        <p14:creationId xmlns:p14="http://schemas.microsoft.com/office/powerpoint/2010/main" val="34357103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9393" fill="hold"/>
                                        <p:tgtEl>
                                          <p:spTgt spid="4"/>
                                        </p:tgtEl>
                                      </p:cBhvr>
                                    </p:cmd>
                                  </p:childTnLst>
                                </p:cTn>
                              </p:par>
                            </p:childTnLst>
                          </p:cTn>
                        </p:par>
                      </p:childTnLst>
                    </p:cTn>
                  </p:par>
                </p:childTnLst>
              </p:cTn>
              <p:nextCondLst>
                <p:cond evt="onClick" delay="0">
                  <p:tgtEl>
                    <p:spTgt spid="4"/>
                  </p:tgtEl>
                </p:cond>
              </p:nextCondLst>
            </p:seq>
            <p:audio>
              <p:cMediaNode vol="5122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6666-C5B6-43E3-A4BB-B55035CD42F6}"/>
              </a:ext>
            </a:extLst>
          </p:cNvPr>
          <p:cNvSpPr>
            <a:spLocks noGrp="1"/>
          </p:cNvSpPr>
          <p:nvPr>
            <p:ph type="title"/>
          </p:nvPr>
        </p:nvSpPr>
        <p:spPr/>
        <p:txBody>
          <a:bodyPr/>
          <a:lstStyle/>
          <a:p>
            <a:r>
              <a:rPr lang="en-US" b="1">
                <a:cs typeface="Calibri Light"/>
              </a:rPr>
              <a:t>Recommendations</a:t>
            </a:r>
            <a:endParaRPr lang="en-US" b="1"/>
          </a:p>
        </p:txBody>
      </p:sp>
      <p:sp>
        <p:nvSpPr>
          <p:cNvPr id="3" name="Content Placeholder 2">
            <a:extLst>
              <a:ext uri="{FF2B5EF4-FFF2-40B4-BE49-F238E27FC236}">
                <a16:creationId xmlns:a16="http://schemas.microsoft.com/office/drawing/2014/main" id="{D3C13A54-DBBB-48C2-9C80-63D44F40ACD6}"/>
              </a:ext>
            </a:extLst>
          </p:cNvPr>
          <p:cNvSpPr>
            <a:spLocks noGrp="1"/>
          </p:cNvSpPr>
          <p:nvPr>
            <p:ph idx="1"/>
          </p:nvPr>
        </p:nvSpPr>
        <p:spPr/>
        <p:txBody>
          <a:bodyPr vert="horz" lIns="91440" tIns="45720" rIns="91440" bIns="45720" rtlCol="0" anchor="t">
            <a:normAutofit lnSpcReduction="10000"/>
          </a:bodyPr>
          <a:lstStyle/>
          <a:p>
            <a:r>
              <a:rPr lang="en-US" altLang="zh-CN">
                <a:ea typeface="+mn-lt"/>
                <a:cs typeface="+mn-lt"/>
              </a:rPr>
              <a:t>Alcohol</a:t>
            </a:r>
            <a:r>
              <a:rPr lang="zh-CN" altLang="en-US">
                <a:ea typeface="+mn-lt"/>
                <a:cs typeface="+mn-lt"/>
              </a:rPr>
              <a:t> content </a:t>
            </a:r>
            <a:r>
              <a:rPr lang="en-US" altLang="zh-CN">
                <a:ea typeface="+mn-lt"/>
                <a:cs typeface="+mn-lt"/>
              </a:rPr>
              <a:t>must</a:t>
            </a:r>
            <a:r>
              <a:rPr lang="zh-CN" altLang="en-US">
                <a:ea typeface="+mn-lt"/>
                <a:cs typeface="+mn-lt"/>
              </a:rPr>
              <a:t> </a:t>
            </a:r>
            <a:r>
              <a:rPr lang="en-US" altLang="zh-CN">
                <a:ea typeface="+mn-lt"/>
                <a:cs typeface="+mn-lt"/>
              </a:rPr>
              <a:t>be</a:t>
            </a:r>
            <a:r>
              <a:rPr lang="zh-CN" altLang="en-US">
                <a:ea typeface="+mn-lt"/>
                <a:cs typeface="+mn-lt"/>
              </a:rPr>
              <a:t> </a:t>
            </a:r>
            <a:r>
              <a:rPr lang="en-US" altLang="zh-CN">
                <a:ea typeface="+mn-lt"/>
                <a:cs typeface="+mn-lt"/>
              </a:rPr>
              <a:t>higher</a:t>
            </a:r>
            <a:r>
              <a:rPr lang="zh-CN" altLang="en-US">
                <a:ea typeface="+mn-lt"/>
                <a:cs typeface="+mn-lt"/>
              </a:rPr>
              <a:t> </a:t>
            </a:r>
            <a:r>
              <a:rPr lang="en-US" altLang="zh-CN">
                <a:ea typeface="+mn-lt"/>
                <a:cs typeface="+mn-lt"/>
              </a:rPr>
              <a:t>than</a:t>
            </a:r>
            <a:r>
              <a:rPr lang="zh-CN" altLang="en-US">
                <a:ea typeface="+mn-lt"/>
                <a:cs typeface="+mn-lt"/>
              </a:rPr>
              <a:t> </a:t>
            </a:r>
            <a:r>
              <a:rPr lang="en-US" altLang="zh-CN">
                <a:ea typeface="+mn-lt"/>
                <a:cs typeface="+mn-lt"/>
              </a:rPr>
              <a:t>10.</a:t>
            </a:r>
            <a:r>
              <a:rPr lang="zh-CN" altLang="en-US">
                <a:ea typeface="+mn-lt"/>
                <a:cs typeface="+mn-lt"/>
              </a:rPr>
              <a:t> </a:t>
            </a:r>
          </a:p>
          <a:p>
            <a:r>
              <a:rPr lang="en-US" altLang="zh-CN">
                <a:ea typeface="+mn-lt"/>
                <a:cs typeface="+mn-lt"/>
              </a:rPr>
              <a:t>Quantity of </a:t>
            </a:r>
            <a:r>
              <a:rPr lang="zh-CN">
                <a:ea typeface="+mn-lt"/>
                <a:cs typeface="+mn-lt"/>
              </a:rPr>
              <a:t>Sulphates should be higher than 0.8,</a:t>
            </a:r>
            <a:r>
              <a:rPr lang="zh-CN" altLang="en-US">
                <a:ea typeface="+mn-lt"/>
                <a:cs typeface="+mn-lt"/>
              </a:rPr>
              <a:t> </a:t>
            </a:r>
            <a:r>
              <a:rPr lang="en-US" altLang="en-US">
                <a:ea typeface="+mn-lt"/>
                <a:cs typeface="+mn-lt"/>
              </a:rPr>
              <a:t>for</a:t>
            </a:r>
            <a:r>
              <a:rPr lang="zh-CN">
                <a:ea typeface="+mn-lt"/>
                <a:cs typeface="+mn-lt"/>
              </a:rPr>
              <a:t> </a:t>
            </a:r>
            <a:r>
              <a:rPr lang="en-US" altLang="zh-CN">
                <a:ea typeface="+mn-lt"/>
                <a:cs typeface="+mn-lt"/>
              </a:rPr>
              <a:t>maintaining </a:t>
            </a:r>
            <a:r>
              <a:rPr lang="zh-CN">
                <a:ea typeface="+mn-lt"/>
                <a:cs typeface="+mn-lt"/>
              </a:rPr>
              <a:t>long </a:t>
            </a:r>
            <a:r>
              <a:rPr lang="en-US" altLang="zh-CN">
                <a:ea typeface="+mn-lt"/>
                <a:cs typeface="+mn-lt"/>
              </a:rPr>
              <a:t>l</a:t>
            </a:r>
            <a:r>
              <a:rPr lang="zh-CN">
                <a:ea typeface="+mn-lt"/>
                <a:cs typeface="+mn-lt"/>
              </a:rPr>
              <a:t>a</a:t>
            </a:r>
            <a:r>
              <a:rPr lang="en-US" altLang="zh-CN">
                <a:ea typeface="+mn-lt"/>
                <a:cs typeface="+mn-lt"/>
              </a:rPr>
              <a:t>sting fragrance a</a:t>
            </a:r>
            <a:r>
              <a:rPr lang="zh-CN">
                <a:ea typeface="+mn-lt"/>
                <a:cs typeface="+mn-lt"/>
              </a:rPr>
              <a:t>nd the good body of wine.</a:t>
            </a:r>
            <a:endParaRPr lang="zh-CN">
              <a:cs typeface="Calibri"/>
            </a:endParaRPr>
          </a:p>
          <a:p>
            <a:r>
              <a:rPr lang="en-US" altLang="zh-CN">
                <a:ea typeface="+mn-lt"/>
                <a:cs typeface="+mn-lt"/>
              </a:rPr>
              <a:t>Range of Fixed</a:t>
            </a:r>
            <a:r>
              <a:rPr lang="zh-CN" altLang="en-US">
                <a:ea typeface="+mn-lt"/>
                <a:cs typeface="+mn-lt"/>
              </a:rPr>
              <a:t> </a:t>
            </a:r>
            <a:r>
              <a:rPr lang="en-US" altLang="zh-CN">
                <a:ea typeface="+mn-lt"/>
                <a:cs typeface="+mn-lt"/>
              </a:rPr>
              <a:t>acid in wines</a:t>
            </a:r>
            <a:r>
              <a:rPr lang="zh-CN" altLang="en-US">
                <a:ea typeface="+mn-lt"/>
                <a:cs typeface="+mn-lt"/>
              </a:rPr>
              <a:t> </a:t>
            </a:r>
            <a:r>
              <a:rPr lang="en-US" altLang="zh-CN">
                <a:ea typeface="+mn-lt"/>
                <a:cs typeface="+mn-lt"/>
              </a:rPr>
              <a:t>should</a:t>
            </a:r>
            <a:r>
              <a:rPr lang="zh-CN" altLang="en-US">
                <a:ea typeface="+mn-lt"/>
                <a:cs typeface="+mn-lt"/>
              </a:rPr>
              <a:t> </a:t>
            </a:r>
            <a:r>
              <a:rPr lang="en-US" altLang="zh-CN">
                <a:ea typeface="+mn-lt"/>
                <a:cs typeface="+mn-lt"/>
              </a:rPr>
              <a:t>be</a:t>
            </a:r>
            <a:r>
              <a:rPr lang="zh-CN" altLang="en-US">
                <a:ea typeface="+mn-lt"/>
                <a:cs typeface="+mn-lt"/>
              </a:rPr>
              <a:t> </a:t>
            </a:r>
            <a:r>
              <a:rPr lang="en-US" altLang="zh-CN">
                <a:ea typeface="+mn-lt"/>
                <a:cs typeface="+mn-lt"/>
              </a:rPr>
              <a:t>between</a:t>
            </a:r>
            <a:r>
              <a:rPr lang="zh-CN" altLang="en-US">
                <a:ea typeface="+mn-lt"/>
                <a:cs typeface="+mn-lt"/>
              </a:rPr>
              <a:t> </a:t>
            </a:r>
            <a:r>
              <a:rPr lang="en-US" altLang="zh-CN">
                <a:ea typeface="+mn-lt"/>
                <a:cs typeface="+mn-lt"/>
              </a:rPr>
              <a:t>6.6</a:t>
            </a:r>
            <a:r>
              <a:rPr lang="zh-CN" altLang="en-US">
                <a:ea typeface="+mn-lt"/>
                <a:cs typeface="+mn-lt"/>
              </a:rPr>
              <a:t> </a:t>
            </a:r>
            <a:r>
              <a:rPr lang="en-US" altLang="zh-CN">
                <a:ea typeface="+mn-lt"/>
                <a:cs typeface="+mn-lt"/>
              </a:rPr>
              <a:t>and</a:t>
            </a:r>
            <a:r>
              <a:rPr lang="zh-CN" altLang="en-US">
                <a:ea typeface="+mn-lt"/>
                <a:cs typeface="+mn-lt"/>
              </a:rPr>
              <a:t> </a:t>
            </a:r>
            <a:r>
              <a:rPr lang="en-US" altLang="zh-CN">
                <a:ea typeface="+mn-lt"/>
                <a:cs typeface="+mn-lt"/>
              </a:rPr>
              <a:t>6.9.</a:t>
            </a:r>
            <a:endParaRPr lang="zh-CN">
              <a:ea typeface="宋体"/>
              <a:cs typeface="+mn-lt"/>
            </a:endParaRPr>
          </a:p>
          <a:p>
            <a:r>
              <a:rPr lang="en-US" altLang="zh-CN">
                <a:ea typeface="+mn-lt"/>
                <a:cs typeface="+mn-lt"/>
              </a:rPr>
              <a:t>Sugar</a:t>
            </a:r>
            <a:r>
              <a:rPr lang="zh-CN" altLang="en-US">
                <a:ea typeface="+mn-lt"/>
                <a:cs typeface="+mn-lt"/>
              </a:rPr>
              <a:t> </a:t>
            </a:r>
            <a:r>
              <a:rPr lang="en-US" altLang="zh-CN">
                <a:ea typeface="+mn-lt"/>
                <a:cs typeface="+mn-lt"/>
              </a:rPr>
              <a:t>level</a:t>
            </a:r>
            <a:r>
              <a:rPr lang="zh-CN" altLang="en-US">
                <a:ea typeface="+mn-lt"/>
                <a:cs typeface="+mn-lt"/>
              </a:rPr>
              <a:t> </a:t>
            </a:r>
            <a:r>
              <a:rPr lang="en-US" altLang="zh-CN">
                <a:ea typeface="+mn-lt"/>
                <a:cs typeface="+mn-lt"/>
              </a:rPr>
              <a:t>should</a:t>
            </a:r>
            <a:r>
              <a:rPr lang="zh-CN" altLang="en-US">
                <a:ea typeface="+mn-lt"/>
                <a:cs typeface="+mn-lt"/>
              </a:rPr>
              <a:t> </a:t>
            </a:r>
            <a:r>
              <a:rPr lang="en-US" altLang="zh-CN">
                <a:ea typeface="+mn-lt"/>
                <a:cs typeface="+mn-lt"/>
              </a:rPr>
              <a:t>be</a:t>
            </a:r>
            <a:r>
              <a:rPr lang="zh-CN" altLang="en-US">
                <a:ea typeface="+mn-lt"/>
                <a:cs typeface="+mn-lt"/>
              </a:rPr>
              <a:t> </a:t>
            </a:r>
            <a:r>
              <a:rPr lang="en-US" altLang="zh-CN">
                <a:ea typeface="+mn-lt"/>
                <a:cs typeface="+mn-lt"/>
              </a:rPr>
              <a:t>higher</a:t>
            </a:r>
            <a:r>
              <a:rPr lang="zh-CN" altLang="en-US">
                <a:ea typeface="+mn-lt"/>
                <a:cs typeface="+mn-lt"/>
              </a:rPr>
              <a:t> </a:t>
            </a:r>
            <a:r>
              <a:rPr lang="en-US" altLang="zh-CN">
                <a:ea typeface="+mn-lt"/>
                <a:cs typeface="+mn-lt"/>
              </a:rPr>
              <a:t>than</a:t>
            </a:r>
            <a:r>
              <a:rPr lang="zh-CN" altLang="en-US">
                <a:ea typeface="+mn-lt"/>
                <a:cs typeface="+mn-lt"/>
              </a:rPr>
              <a:t> </a:t>
            </a:r>
            <a:r>
              <a:rPr lang="en-US" altLang="zh-CN">
                <a:ea typeface="+mn-lt"/>
                <a:cs typeface="+mn-lt"/>
              </a:rPr>
              <a:t>2.3.</a:t>
            </a:r>
            <a:r>
              <a:rPr lang="zh-CN" altLang="en-US">
                <a:ea typeface="+mn-lt"/>
                <a:cs typeface="+mn-lt"/>
              </a:rPr>
              <a:t> </a:t>
            </a:r>
            <a:r>
              <a:rPr lang="en-US" altLang="zh-CN">
                <a:ea typeface="+mn-lt"/>
                <a:cs typeface="+mn-lt"/>
              </a:rPr>
              <a:t>A</a:t>
            </a:r>
            <a:r>
              <a:rPr lang="zh-CN" altLang="en-US">
                <a:ea typeface="+mn-lt"/>
                <a:cs typeface="+mn-lt"/>
              </a:rPr>
              <a:t> </a:t>
            </a:r>
            <a:r>
              <a:rPr lang="en-US" altLang="zh-CN">
                <a:ea typeface="+mn-lt"/>
                <a:cs typeface="+mn-lt"/>
              </a:rPr>
              <a:t>good</a:t>
            </a:r>
            <a:r>
              <a:rPr lang="zh-CN" altLang="en-US">
                <a:ea typeface="+mn-lt"/>
                <a:cs typeface="+mn-lt"/>
              </a:rPr>
              <a:t> </a:t>
            </a:r>
            <a:r>
              <a:rPr lang="en-US" altLang="zh-CN">
                <a:ea typeface="+mn-lt"/>
                <a:cs typeface="+mn-lt"/>
              </a:rPr>
              <a:t>wine</a:t>
            </a:r>
            <a:r>
              <a:rPr lang="zh-CN" altLang="en-US">
                <a:ea typeface="+mn-lt"/>
                <a:cs typeface="+mn-lt"/>
              </a:rPr>
              <a:t> </a:t>
            </a:r>
            <a:r>
              <a:rPr lang="en-US" altLang="zh-CN">
                <a:ea typeface="+mn-lt"/>
                <a:cs typeface="+mn-lt"/>
              </a:rPr>
              <a:t>with</a:t>
            </a:r>
            <a:r>
              <a:rPr lang="zh-CN" altLang="en-US">
                <a:ea typeface="+mn-lt"/>
                <a:cs typeface="+mn-lt"/>
              </a:rPr>
              <a:t> </a:t>
            </a:r>
            <a:r>
              <a:rPr lang="en-US" altLang="zh-CN">
                <a:ea typeface="+mn-lt"/>
                <a:cs typeface="+mn-lt"/>
              </a:rPr>
              <a:t>tiny</a:t>
            </a:r>
            <a:r>
              <a:rPr lang="zh-CN" altLang="en-US">
                <a:ea typeface="+mn-lt"/>
                <a:cs typeface="+mn-lt"/>
              </a:rPr>
              <a:t> </a:t>
            </a:r>
            <a:r>
              <a:rPr lang="en-US" altLang="zh-CN">
                <a:ea typeface="+mn-lt"/>
                <a:cs typeface="+mn-lt"/>
              </a:rPr>
              <a:t>sweetness</a:t>
            </a:r>
            <a:r>
              <a:rPr lang="zh-CN" altLang="en-US">
                <a:ea typeface="+mn-lt"/>
                <a:cs typeface="+mn-lt"/>
              </a:rPr>
              <a:t> </a:t>
            </a:r>
            <a:r>
              <a:rPr lang="en-US" altLang="zh-CN">
                <a:ea typeface="+mn-lt"/>
                <a:cs typeface="+mn-lt"/>
              </a:rPr>
              <a:t>helps</a:t>
            </a:r>
            <a:r>
              <a:rPr lang="zh-CN" altLang="en-US">
                <a:ea typeface="+mn-lt"/>
                <a:cs typeface="+mn-lt"/>
              </a:rPr>
              <a:t> </a:t>
            </a:r>
            <a:r>
              <a:rPr lang="en-US" altLang="zh-CN">
                <a:ea typeface="+mn-lt"/>
                <a:cs typeface="+mn-lt"/>
              </a:rPr>
              <a:t>release</a:t>
            </a:r>
            <a:r>
              <a:rPr lang="zh-CN" altLang="en-US">
                <a:ea typeface="+mn-lt"/>
                <a:cs typeface="+mn-lt"/>
              </a:rPr>
              <a:t> </a:t>
            </a:r>
            <a:r>
              <a:rPr lang="en-US" altLang="zh-CN">
                <a:ea typeface="+mn-lt"/>
                <a:cs typeface="+mn-lt"/>
              </a:rPr>
              <a:t>of</a:t>
            </a:r>
            <a:r>
              <a:rPr lang="zh-CN" altLang="en-US">
                <a:ea typeface="+mn-lt"/>
                <a:cs typeface="+mn-lt"/>
              </a:rPr>
              <a:t> </a:t>
            </a:r>
            <a:r>
              <a:rPr lang="en-US" altLang="zh-CN">
                <a:ea typeface="+mn-lt"/>
                <a:cs typeface="+mn-lt"/>
              </a:rPr>
              <a:t>wine</a:t>
            </a:r>
            <a:r>
              <a:rPr lang="zh-CN" altLang="en-US">
                <a:ea typeface="+mn-lt"/>
                <a:cs typeface="+mn-lt"/>
              </a:rPr>
              <a:t> </a:t>
            </a:r>
            <a:r>
              <a:rPr lang="en-US" altLang="zh-CN">
                <a:ea typeface="+mn-lt"/>
                <a:cs typeface="+mn-lt"/>
              </a:rPr>
              <a:t>fragrance.</a:t>
            </a:r>
            <a:endParaRPr lang="en-US" altLang="zh-CN">
              <a:ea typeface="宋体"/>
              <a:cs typeface="Calibri"/>
            </a:endParaRPr>
          </a:p>
          <a:p>
            <a:r>
              <a:rPr lang="en-US" altLang="zh-CN">
                <a:ea typeface="+mn-lt"/>
                <a:cs typeface="+mn-lt"/>
              </a:rPr>
              <a:t>Volatile acidity</a:t>
            </a:r>
            <a:r>
              <a:rPr lang="zh-CN">
                <a:ea typeface="+mn-lt"/>
                <a:cs typeface="+mn-lt"/>
              </a:rPr>
              <a:t> </a:t>
            </a:r>
            <a:r>
              <a:rPr lang="en-US" altLang="zh-CN">
                <a:ea typeface="+mn-lt"/>
                <a:cs typeface="+mn-lt"/>
              </a:rPr>
              <a:t>should</a:t>
            </a:r>
            <a:r>
              <a:rPr lang="zh-CN">
                <a:ea typeface="+mn-lt"/>
                <a:cs typeface="+mn-lt"/>
              </a:rPr>
              <a:t> </a:t>
            </a:r>
            <a:r>
              <a:rPr lang="en-US" altLang="zh-CN">
                <a:ea typeface="+mn-lt"/>
                <a:cs typeface="+mn-lt"/>
              </a:rPr>
              <a:t>not</a:t>
            </a:r>
            <a:r>
              <a:rPr lang="zh-CN">
                <a:ea typeface="+mn-lt"/>
                <a:cs typeface="+mn-lt"/>
              </a:rPr>
              <a:t> </a:t>
            </a:r>
            <a:r>
              <a:rPr lang="en-US" altLang="zh-CN">
                <a:ea typeface="+mn-lt"/>
                <a:cs typeface="+mn-lt"/>
              </a:rPr>
              <a:t>exceed</a:t>
            </a:r>
            <a:r>
              <a:rPr lang="zh-CN">
                <a:ea typeface="+mn-lt"/>
                <a:cs typeface="+mn-lt"/>
              </a:rPr>
              <a:t> </a:t>
            </a:r>
            <a:r>
              <a:rPr lang="en-US" altLang="zh-CN">
                <a:ea typeface="+mn-lt"/>
                <a:cs typeface="+mn-lt"/>
              </a:rPr>
              <a:t>0.43 in wines as it</a:t>
            </a:r>
            <a:r>
              <a:rPr lang="zh-CN">
                <a:ea typeface="+mn-lt"/>
                <a:cs typeface="+mn-lt"/>
              </a:rPr>
              <a:t> </a:t>
            </a:r>
            <a:r>
              <a:rPr lang="en-US" altLang="zh-CN">
                <a:ea typeface="+mn-lt"/>
                <a:cs typeface="+mn-lt"/>
              </a:rPr>
              <a:t>will</a:t>
            </a:r>
            <a:r>
              <a:rPr lang="zh-CN">
                <a:ea typeface="+mn-lt"/>
                <a:cs typeface="+mn-lt"/>
              </a:rPr>
              <a:t> </a:t>
            </a:r>
            <a:r>
              <a:rPr lang="en-US" altLang="zh-CN">
                <a:ea typeface="+mn-lt"/>
                <a:cs typeface="+mn-lt"/>
              </a:rPr>
              <a:t>affect</a:t>
            </a:r>
            <a:r>
              <a:rPr lang="zh-CN">
                <a:ea typeface="+mn-lt"/>
                <a:cs typeface="+mn-lt"/>
              </a:rPr>
              <a:t> </a:t>
            </a:r>
            <a:r>
              <a:rPr lang="en-US" altLang="zh-CN">
                <a:ea typeface="+mn-lt"/>
                <a:cs typeface="+mn-lt"/>
              </a:rPr>
              <a:t>the</a:t>
            </a:r>
            <a:r>
              <a:rPr lang="zh-CN">
                <a:ea typeface="+mn-lt"/>
                <a:cs typeface="+mn-lt"/>
              </a:rPr>
              <a:t> </a:t>
            </a:r>
            <a:r>
              <a:rPr lang="en-US" altLang="zh-CN">
                <a:ea typeface="+mn-lt"/>
                <a:cs typeface="+mn-lt"/>
              </a:rPr>
              <a:t>acid</a:t>
            </a:r>
            <a:r>
              <a:rPr lang="zh-CN">
                <a:ea typeface="+mn-lt"/>
                <a:cs typeface="+mn-lt"/>
              </a:rPr>
              <a:t> </a:t>
            </a:r>
            <a:r>
              <a:rPr lang="en-US" altLang="zh-CN" err="1">
                <a:ea typeface="+mn-lt"/>
                <a:cs typeface="+mn-lt"/>
              </a:rPr>
              <a:t>balanceness</a:t>
            </a:r>
            <a:r>
              <a:rPr lang="en-US" altLang="zh-CN">
                <a:ea typeface="+mn-lt"/>
                <a:cs typeface="+mn-lt"/>
              </a:rPr>
              <a:t>.</a:t>
            </a:r>
            <a:endParaRPr lang="zh-CN" altLang="en-US">
              <a:ea typeface="+mn-lt"/>
              <a:cs typeface="+mn-lt"/>
            </a:endParaRPr>
          </a:p>
          <a:p>
            <a:r>
              <a:rPr lang="en-US">
                <a:ea typeface="+mn-lt"/>
                <a:cs typeface="+mn-lt"/>
              </a:rPr>
              <a:t>Increase citric acid levels to some extent for manufacturing different flavors of wines. It would increase market value for the business. </a:t>
            </a:r>
            <a:endParaRPr lang="en-US" altLang="zh-CN">
              <a:ea typeface="宋体"/>
              <a:cs typeface="Calibri"/>
            </a:endParaRPr>
          </a:p>
          <a:p>
            <a:endParaRPr lang="en-US" altLang="zh-CN">
              <a:ea typeface="宋体"/>
              <a:cs typeface="Calibri"/>
            </a:endParaRPr>
          </a:p>
          <a:p>
            <a:endParaRPr lang="en-US" altLang="zh-CN">
              <a:ea typeface="宋体"/>
              <a:cs typeface="Calibri"/>
            </a:endParaRPr>
          </a:p>
          <a:p>
            <a:endParaRPr lang="zh-CN">
              <a:ea typeface="宋体"/>
              <a:cs typeface="Calibri"/>
            </a:endParaRPr>
          </a:p>
          <a:p>
            <a:endParaRPr lang="zh-CN" altLang="en-US">
              <a:ea typeface="宋体"/>
              <a:cs typeface="Calibri"/>
            </a:endParaRPr>
          </a:p>
          <a:p>
            <a:endParaRPr lang="zh-CN" altLang="en-US">
              <a:cs typeface="Calibri"/>
            </a:endParaRPr>
          </a:p>
        </p:txBody>
      </p:sp>
      <p:pic>
        <p:nvPicPr>
          <p:cNvPr id="4" name="Slide 23">
            <a:hlinkClick r:id="" action="ppaction://media"/>
            <a:extLst>
              <a:ext uri="{FF2B5EF4-FFF2-40B4-BE49-F238E27FC236}">
                <a16:creationId xmlns:a16="http://schemas.microsoft.com/office/drawing/2014/main" id="{0C25BBBF-0BAD-42C1-A8C5-851E2CA40C4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9235" y="5814695"/>
            <a:ext cx="730250" cy="730250"/>
          </a:xfrm>
          <a:prstGeom prst="rect">
            <a:avLst/>
          </a:prstGeom>
        </p:spPr>
      </p:pic>
    </p:spTree>
    <p:extLst>
      <p:ext uri="{BB962C8B-B14F-4D97-AF65-F5344CB8AC3E}">
        <p14:creationId xmlns:p14="http://schemas.microsoft.com/office/powerpoint/2010/main" val="27025968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D7CC12-47D2-45BE-ADAC-DD8E745AC5A0}"/>
              </a:ext>
            </a:extLst>
          </p:cNvPr>
          <p:cNvSpPr>
            <a:spLocks noGrp="1"/>
          </p:cNvSpPr>
          <p:nvPr>
            <p:ph idx="1"/>
          </p:nvPr>
        </p:nvSpPr>
        <p:spPr>
          <a:xfrm>
            <a:off x="397934" y="1825625"/>
            <a:ext cx="10955866" cy="4351338"/>
          </a:xfrm>
        </p:spPr>
        <p:txBody>
          <a:bodyPr vert="horz" lIns="91440" tIns="45720" rIns="91440" bIns="45720" rtlCol="0" anchor="t">
            <a:normAutofit/>
          </a:bodyPr>
          <a:lstStyle/>
          <a:p>
            <a:pPr marL="0" indent="0">
              <a:buNone/>
            </a:pPr>
            <a:r>
              <a:rPr lang="en-US" sz="4800">
                <a:cs typeface="Calibri"/>
              </a:rPr>
              <a:t>                             </a:t>
            </a:r>
          </a:p>
          <a:p>
            <a:pPr marL="0" indent="0">
              <a:buNone/>
            </a:pPr>
            <a:endParaRPr lang="en-US" sz="4800">
              <a:cs typeface="Calibri"/>
            </a:endParaRPr>
          </a:p>
          <a:p>
            <a:pPr marL="0" indent="0">
              <a:buNone/>
            </a:pPr>
            <a:r>
              <a:rPr lang="en-US" sz="4800">
                <a:cs typeface="Calibri"/>
              </a:rPr>
              <a:t>                          </a:t>
            </a:r>
            <a:r>
              <a:rPr lang="en-US" sz="6600">
                <a:cs typeface="Calibri"/>
              </a:rPr>
              <a:t> Thank You.</a:t>
            </a:r>
          </a:p>
        </p:txBody>
      </p:sp>
      <p:pic>
        <p:nvPicPr>
          <p:cNvPr id="4" name="ending">
            <a:hlinkClick r:id="" action="ppaction://media"/>
            <a:extLst>
              <a:ext uri="{FF2B5EF4-FFF2-40B4-BE49-F238E27FC236}">
                <a16:creationId xmlns:a16="http://schemas.microsoft.com/office/drawing/2014/main" id="{69962C8D-BE03-490B-A322-F8DBD11510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96875" y="5868035"/>
            <a:ext cx="730250" cy="730250"/>
          </a:xfrm>
          <a:prstGeom prst="rect">
            <a:avLst/>
          </a:prstGeom>
        </p:spPr>
      </p:pic>
    </p:spTree>
    <p:extLst>
      <p:ext uri="{BB962C8B-B14F-4D97-AF65-F5344CB8AC3E}">
        <p14:creationId xmlns:p14="http://schemas.microsoft.com/office/powerpoint/2010/main" val="141950550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17D7-5AB7-4EFC-A50A-53411B8E547F}"/>
              </a:ext>
            </a:extLst>
          </p:cNvPr>
          <p:cNvSpPr>
            <a:spLocks noGrp="1"/>
          </p:cNvSpPr>
          <p:nvPr>
            <p:ph type="title"/>
          </p:nvPr>
        </p:nvSpPr>
        <p:spPr>
          <a:xfrm>
            <a:off x="643467" y="321734"/>
            <a:ext cx="10905066" cy="1135737"/>
          </a:xfrm>
        </p:spPr>
        <p:txBody>
          <a:bodyPr>
            <a:normAutofit/>
          </a:bodyPr>
          <a:lstStyle/>
          <a:p>
            <a:r>
              <a:rPr lang="en-US" sz="3600">
                <a:ea typeface="+mj-lt"/>
                <a:cs typeface="+mj-lt"/>
              </a:rPr>
              <a:t>INTRODUCTION</a:t>
            </a:r>
            <a:endParaRPr lang="en-US" sz="3600"/>
          </a:p>
        </p:txBody>
      </p:sp>
      <p:sp>
        <p:nvSpPr>
          <p:cNvPr id="3" name="Content Placeholder 2">
            <a:extLst>
              <a:ext uri="{FF2B5EF4-FFF2-40B4-BE49-F238E27FC236}">
                <a16:creationId xmlns:a16="http://schemas.microsoft.com/office/drawing/2014/main" id="{7B627D82-C9D2-4BEE-A00C-A2FD8196E29F}"/>
              </a:ext>
            </a:extLst>
          </p:cNvPr>
          <p:cNvSpPr>
            <a:spLocks noGrp="1"/>
          </p:cNvSpPr>
          <p:nvPr>
            <p:ph idx="1"/>
          </p:nvPr>
        </p:nvSpPr>
        <p:spPr>
          <a:xfrm>
            <a:off x="597747" y="1508661"/>
            <a:ext cx="10905066" cy="4393982"/>
          </a:xfrm>
        </p:spPr>
        <p:txBody>
          <a:bodyPr vert="horz" lIns="91440" tIns="45720" rIns="91440" bIns="45720" rtlCol="0" anchor="t">
            <a:normAutofit fontScale="77500" lnSpcReduction="20000"/>
          </a:bodyPr>
          <a:lstStyle/>
          <a:p>
            <a:pPr marL="0" indent="0">
              <a:lnSpc>
                <a:spcPct val="170000"/>
              </a:lnSpc>
              <a:buNone/>
            </a:pPr>
            <a:r>
              <a:rPr lang="en-US" sz="1400">
                <a:ea typeface="+mn-lt"/>
                <a:cs typeface="+mn-lt"/>
              </a:rPr>
              <a:t>Red wine is one of the most favored types of alcoholic drink in the United States where it consumes the largest volume of wine of any country, at 33 million hectoliters in 2020. </a:t>
            </a:r>
            <a:endParaRPr lang="en-US" sz="1400">
              <a:cs typeface="Calibri"/>
            </a:endParaRPr>
          </a:p>
          <a:p>
            <a:pPr marL="0" indent="0">
              <a:lnSpc>
                <a:spcPct val="170000"/>
              </a:lnSpc>
              <a:buNone/>
            </a:pPr>
            <a:r>
              <a:rPr lang="en-US" sz="1400" err="1">
                <a:ea typeface="+mn-lt"/>
                <a:cs typeface="+mn-lt"/>
              </a:rPr>
              <a:t>Vinho</a:t>
            </a:r>
            <a:r>
              <a:rPr lang="en-US" sz="1400">
                <a:ea typeface="+mn-lt"/>
                <a:cs typeface="+mn-lt"/>
              </a:rPr>
              <a:t> Verde is a unique wine product from the Minho (northwest) region of Portugal. The general impression of the type of wine is described as light and </a:t>
            </a:r>
            <a:r>
              <a:rPr lang="en-US" sz="1400" err="1">
                <a:ea typeface="+mn-lt"/>
                <a:cs typeface="+mn-lt"/>
              </a:rPr>
              <a:t>fresh,complex</a:t>
            </a:r>
            <a:r>
              <a:rPr lang="en-US" sz="1400">
                <a:ea typeface="+mn-lt"/>
                <a:cs typeface="+mn-lt"/>
              </a:rPr>
              <a:t>, structured and mineral.</a:t>
            </a:r>
            <a:endParaRPr lang="en-US" sz="1400">
              <a:cs typeface="Calibri" panose="020F0502020204030204"/>
            </a:endParaRPr>
          </a:p>
          <a:p>
            <a:pPr marL="0" indent="0">
              <a:lnSpc>
                <a:spcPct val="170000"/>
              </a:lnSpc>
              <a:buNone/>
            </a:pPr>
            <a:r>
              <a:rPr lang="en-US" sz="1400" err="1">
                <a:ea typeface="+mn-lt"/>
                <a:cs typeface="+mn-lt"/>
              </a:rPr>
              <a:t>Vinho</a:t>
            </a:r>
            <a:r>
              <a:rPr lang="en-US" sz="1400">
                <a:ea typeface="+mn-lt"/>
                <a:cs typeface="+mn-lt"/>
              </a:rPr>
              <a:t> Verde wine quality can be determined by numeric variables which can be measured by physicochemical tests. Physicochemical tests, which are laboratory-based and take into consideration elements such as acidity, pH level, presence of sugar, and other chemical features, are another important factor in wine certification and quality assessment. The human quality of tasting might be linked to wine's chemical attributes so that the certification and quality assessment and assurance process is more </a:t>
            </a:r>
            <a:r>
              <a:rPr lang="en-US" sz="1400" err="1">
                <a:ea typeface="+mn-lt"/>
                <a:cs typeface="+mn-lt"/>
              </a:rPr>
              <a:t>controlled.The</a:t>
            </a:r>
            <a:r>
              <a:rPr lang="en-US" sz="1400">
                <a:ea typeface="+mn-lt"/>
                <a:cs typeface="+mn-lt"/>
              </a:rPr>
              <a:t> test seems to provide a more objective result than people’s feelings do. </a:t>
            </a:r>
            <a:endParaRPr lang="en-US" sz="1400">
              <a:cs typeface="Calibri" panose="020F0502020204030204"/>
            </a:endParaRPr>
          </a:p>
          <a:p>
            <a:pPr marL="0" indent="0">
              <a:lnSpc>
                <a:spcPct val="170000"/>
              </a:lnSpc>
              <a:buNone/>
            </a:pPr>
            <a:r>
              <a:rPr lang="en-US" sz="1400">
                <a:ea typeface="+mn-lt"/>
                <a:cs typeface="+mn-lt"/>
              </a:rPr>
              <a:t>What we are concerned about is the physicochemical tests of </a:t>
            </a:r>
            <a:r>
              <a:rPr lang="en-US" sz="1400" err="1">
                <a:ea typeface="+mn-lt"/>
                <a:cs typeface="+mn-lt"/>
              </a:rPr>
              <a:t>Vinho</a:t>
            </a:r>
            <a:r>
              <a:rPr lang="en-US" sz="1400">
                <a:ea typeface="+mn-lt"/>
                <a:cs typeface="+mn-lt"/>
              </a:rPr>
              <a:t> </a:t>
            </a:r>
            <a:r>
              <a:rPr lang="en-US" sz="1400" err="1">
                <a:ea typeface="+mn-lt"/>
                <a:cs typeface="+mn-lt"/>
              </a:rPr>
              <a:t>verde</a:t>
            </a:r>
            <a:r>
              <a:rPr lang="en-US" sz="1400">
                <a:ea typeface="+mn-lt"/>
                <a:cs typeface="+mn-lt"/>
              </a:rPr>
              <a:t> wine: What attributes determine the </a:t>
            </a:r>
            <a:r>
              <a:rPr lang="en-US" sz="1400" err="1">
                <a:ea typeface="+mn-lt"/>
                <a:cs typeface="+mn-lt"/>
              </a:rPr>
              <a:t>Vinho</a:t>
            </a:r>
            <a:r>
              <a:rPr lang="en-US" sz="1400">
                <a:ea typeface="+mn-lt"/>
                <a:cs typeface="+mn-lt"/>
              </a:rPr>
              <a:t> Verde wine? Can we use the results to predict human wine tasting reference? </a:t>
            </a:r>
            <a:endParaRPr lang="en-US" sz="1400">
              <a:cs typeface="Calibri" panose="020F0502020204030204"/>
            </a:endParaRPr>
          </a:p>
          <a:p>
            <a:pPr marL="0" indent="0">
              <a:lnSpc>
                <a:spcPct val="170000"/>
              </a:lnSpc>
              <a:buNone/>
            </a:pPr>
            <a:r>
              <a:rPr lang="en-US" sz="1400">
                <a:ea typeface="+mn-lt"/>
                <a:cs typeface="+mn-lt"/>
              </a:rPr>
              <a:t>To answer the questions, we need to find out whether different levels of wine quality share the same degree of attributes. We also need to find relations between attributes and wine quality. Lastly, It is necessary to know to what extent the level of wine quality can be predicted by wine attributes. After all the analysis, we will give a finding summary in regards to what we observe from the outputs and recommendations on how to improve the wine production.</a:t>
            </a:r>
            <a:endParaRPr lang="en-US" sz="1400">
              <a:cs typeface="Calibri" panose="020F0502020204030204"/>
            </a:endParaRPr>
          </a:p>
          <a:p>
            <a:pPr marL="0" indent="0">
              <a:lnSpc>
                <a:spcPct val="170000"/>
              </a:lnSpc>
              <a:buNone/>
            </a:pPr>
            <a:br>
              <a:rPr lang="en-US" sz="1400"/>
            </a:br>
            <a:endParaRPr lang="en-US" sz="1400">
              <a:cs typeface="Calibri" panose="020F0502020204030204"/>
            </a:endParaRPr>
          </a:p>
        </p:txBody>
      </p:sp>
      <p:pic>
        <p:nvPicPr>
          <p:cNvPr id="5" name="slide 2">
            <a:hlinkClick r:id="" action="ppaction://media"/>
            <a:extLst>
              <a:ext uri="{FF2B5EF4-FFF2-40B4-BE49-F238E27FC236}">
                <a16:creationId xmlns:a16="http://schemas.microsoft.com/office/drawing/2014/main" id="{810C152F-5A90-4444-A935-664CA8D5A37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6955" y="5730875"/>
            <a:ext cx="730250" cy="730250"/>
          </a:xfrm>
          <a:prstGeom prst="rect">
            <a:avLst/>
          </a:prstGeom>
        </p:spPr>
      </p:pic>
    </p:spTree>
    <p:extLst>
      <p:ext uri="{BB962C8B-B14F-4D97-AF65-F5344CB8AC3E}">
        <p14:creationId xmlns:p14="http://schemas.microsoft.com/office/powerpoint/2010/main" val="33365089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7871" fill="hold"/>
                                        <p:tgtEl>
                                          <p:spTgt spid="5"/>
                                        </p:tgtEl>
                                      </p:cBhvr>
                                    </p:cmd>
                                  </p:childTnLst>
                                </p:cTn>
                              </p:par>
                            </p:childTnLst>
                          </p:cTn>
                        </p:par>
                      </p:childTnLst>
                    </p:cTn>
                  </p:par>
                </p:childTnLst>
              </p:cTn>
              <p:nextCondLst>
                <p:cond evt="onClick" delay="0">
                  <p:tgtEl>
                    <p:spTgt spid="5"/>
                  </p:tgtEl>
                </p:cond>
              </p:nextCondLst>
            </p:seq>
            <p:audio>
              <p:cMediaNode vol="93902">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3535E-447B-4E48-A5B2-A31B3F2E1D02}"/>
              </a:ext>
            </a:extLst>
          </p:cNvPr>
          <p:cNvSpPr>
            <a:spLocks noGrp="1"/>
          </p:cNvSpPr>
          <p:nvPr>
            <p:ph type="title"/>
          </p:nvPr>
        </p:nvSpPr>
        <p:spPr>
          <a:xfrm>
            <a:off x="838200" y="684439"/>
            <a:ext cx="10515600" cy="1325563"/>
          </a:xfrm>
        </p:spPr>
        <p:txBody>
          <a:bodyPr/>
          <a:lstStyle/>
          <a:p>
            <a:r>
              <a:rPr lang="en-US"/>
              <a:t>DATA VISUALIZATION AND EXPLORATION</a:t>
            </a:r>
          </a:p>
          <a:p>
            <a:endParaRPr lang="en-US">
              <a:cs typeface="Calibri Light"/>
            </a:endParaRPr>
          </a:p>
        </p:txBody>
      </p:sp>
      <p:sp>
        <p:nvSpPr>
          <p:cNvPr id="3" name="Content Placeholder 2">
            <a:extLst>
              <a:ext uri="{FF2B5EF4-FFF2-40B4-BE49-F238E27FC236}">
                <a16:creationId xmlns:a16="http://schemas.microsoft.com/office/drawing/2014/main" id="{0272E025-0FF9-452B-AA6D-170E97295435}"/>
              </a:ext>
            </a:extLst>
          </p:cNvPr>
          <p:cNvSpPr>
            <a:spLocks noGrp="1"/>
          </p:cNvSpPr>
          <p:nvPr>
            <p:ph idx="1"/>
          </p:nvPr>
        </p:nvSpPr>
        <p:spPr>
          <a:xfrm>
            <a:off x="649514" y="1477282"/>
            <a:ext cx="11241314" cy="4583566"/>
          </a:xfrm>
        </p:spPr>
        <p:txBody>
          <a:bodyPr vert="horz" lIns="91440" tIns="45720" rIns="91440" bIns="45720" rtlCol="0" anchor="t">
            <a:normAutofit/>
          </a:bodyPr>
          <a:lstStyle/>
          <a:p>
            <a:pPr marL="457200" indent="-457200">
              <a:lnSpc>
                <a:spcPct val="150000"/>
              </a:lnSpc>
            </a:pPr>
            <a:r>
              <a:rPr lang="en-US" sz="2000">
                <a:ea typeface="+mn-lt"/>
                <a:cs typeface="+mn-lt"/>
              </a:rPr>
              <a:t>The dataset is taken from the UCI machine learning repository website. </a:t>
            </a:r>
            <a:endParaRPr lang="en-US" sz="2000">
              <a:cs typeface="Calibri" panose="020F0502020204030204"/>
            </a:endParaRPr>
          </a:p>
          <a:p>
            <a:pPr marL="457200" indent="-457200">
              <a:lnSpc>
                <a:spcPct val="150000"/>
              </a:lnSpc>
            </a:pPr>
            <a:r>
              <a:rPr lang="en-US" sz="2000">
                <a:ea typeface="+mn-lt"/>
                <a:cs typeface="+mn-lt"/>
              </a:rPr>
              <a:t>There are 12 attributes in the dataset that cover the features of each red wine along with the quality score. </a:t>
            </a:r>
            <a:endParaRPr lang="en-US" sz="2000">
              <a:cs typeface="Calibri" panose="020F0502020204030204"/>
            </a:endParaRPr>
          </a:p>
          <a:p>
            <a:pPr marL="457200" indent="-457200">
              <a:lnSpc>
                <a:spcPct val="150000"/>
              </a:lnSpc>
            </a:pPr>
            <a:r>
              <a:rPr lang="en-US" sz="2000">
                <a:ea typeface="+mn-lt"/>
                <a:cs typeface="+mn-lt"/>
              </a:rPr>
              <a:t>All attributes’ characteristics are numerical. The number of observations is 1599.</a:t>
            </a:r>
            <a:endParaRPr lang="en-US" sz="2000">
              <a:cs typeface="Calibri" panose="020F0502020204030204"/>
            </a:endParaRPr>
          </a:p>
          <a:p>
            <a:pPr marL="457200" indent="-457200">
              <a:lnSpc>
                <a:spcPct val="150000"/>
              </a:lnSpc>
            </a:pPr>
            <a:r>
              <a:rPr lang="en-US" sz="2000">
                <a:ea typeface="+mn-lt"/>
                <a:cs typeface="+mn-lt"/>
              </a:rPr>
              <a:t>There is no missing value in the dataset.</a:t>
            </a:r>
            <a:endParaRPr lang="en-US" sz="2000">
              <a:cs typeface="Calibri" panose="020F0502020204030204"/>
            </a:endParaRPr>
          </a:p>
          <a:p>
            <a:pPr>
              <a:lnSpc>
                <a:spcPct val="150000"/>
              </a:lnSpc>
            </a:pPr>
            <a:endParaRPr lang="en-US" sz="2000">
              <a:cs typeface="Calibri" panose="020F0502020204030204"/>
            </a:endParaRPr>
          </a:p>
        </p:txBody>
      </p:sp>
      <p:pic>
        <p:nvPicPr>
          <p:cNvPr id="4" name="Picture 4" descr="Table&#10;&#10;Description automatically generated">
            <a:extLst>
              <a:ext uri="{FF2B5EF4-FFF2-40B4-BE49-F238E27FC236}">
                <a16:creationId xmlns:a16="http://schemas.microsoft.com/office/drawing/2014/main" id="{613B9E9B-0AB7-40D0-9DC5-8D243E481461}"/>
              </a:ext>
            </a:extLst>
          </p:cNvPr>
          <p:cNvPicPr>
            <a:picLocks noChangeAspect="1"/>
          </p:cNvPicPr>
          <p:nvPr/>
        </p:nvPicPr>
        <p:blipFill>
          <a:blip r:embed="rId4"/>
          <a:stretch>
            <a:fillRect/>
          </a:stretch>
        </p:blipFill>
        <p:spPr>
          <a:xfrm>
            <a:off x="2198461" y="4345215"/>
            <a:ext cx="7083878" cy="2166257"/>
          </a:xfrm>
          <a:prstGeom prst="rect">
            <a:avLst/>
          </a:prstGeom>
        </p:spPr>
      </p:pic>
      <p:pic>
        <p:nvPicPr>
          <p:cNvPr id="5" name="slide 3">
            <a:hlinkClick r:id="" action="ppaction://media"/>
            <a:extLst>
              <a:ext uri="{FF2B5EF4-FFF2-40B4-BE49-F238E27FC236}">
                <a16:creationId xmlns:a16="http://schemas.microsoft.com/office/drawing/2014/main" id="{DB8B0FEF-89EA-4E49-9857-0C0F022B15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3075" y="5327015"/>
            <a:ext cx="730250" cy="730250"/>
          </a:xfrm>
          <a:prstGeom prst="rect">
            <a:avLst/>
          </a:prstGeom>
        </p:spPr>
      </p:pic>
    </p:spTree>
    <p:extLst>
      <p:ext uri="{BB962C8B-B14F-4D97-AF65-F5344CB8AC3E}">
        <p14:creationId xmlns:p14="http://schemas.microsoft.com/office/powerpoint/2010/main" val="4097664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8076E-B7DC-40D8-AEC7-4A4C1EDC4975}"/>
              </a:ext>
            </a:extLst>
          </p:cNvPr>
          <p:cNvSpPr>
            <a:spLocks noGrp="1"/>
          </p:cNvSpPr>
          <p:nvPr>
            <p:ph type="title"/>
          </p:nvPr>
        </p:nvSpPr>
        <p:spPr/>
        <p:txBody>
          <a:bodyPr/>
          <a:lstStyle/>
          <a:p>
            <a:r>
              <a:rPr lang="en-US">
                <a:ea typeface="+mj-lt"/>
                <a:cs typeface="+mj-lt"/>
              </a:rPr>
              <a:t>Summary statistics</a:t>
            </a:r>
            <a:endParaRPr lang="en-US"/>
          </a:p>
        </p:txBody>
      </p:sp>
      <p:sp>
        <p:nvSpPr>
          <p:cNvPr id="3" name="Content Placeholder 2">
            <a:extLst>
              <a:ext uri="{FF2B5EF4-FFF2-40B4-BE49-F238E27FC236}">
                <a16:creationId xmlns:a16="http://schemas.microsoft.com/office/drawing/2014/main" id="{CA05E20C-087B-4857-B7B6-20C48A8653B8}"/>
              </a:ext>
            </a:extLst>
          </p:cNvPr>
          <p:cNvSpPr>
            <a:spLocks noGrp="1"/>
          </p:cNvSpPr>
          <p:nvPr>
            <p:ph idx="1"/>
          </p:nvPr>
        </p:nvSpPr>
        <p:spPr>
          <a:xfrm>
            <a:off x="838200" y="1825625"/>
            <a:ext cx="4724400" cy="4351338"/>
          </a:xfrm>
        </p:spPr>
        <p:txBody>
          <a:bodyPr vert="horz" lIns="91440" tIns="45720" rIns="91440" bIns="45720" rtlCol="0" anchor="t">
            <a:normAutofit/>
          </a:bodyPr>
          <a:lstStyle/>
          <a:p>
            <a:pPr marL="0" indent="0">
              <a:lnSpc>
                <a:spcPct val="150000"/>
              </a:lnSpc>
              <a:buNone/>
            </a:pPr>
            <a:r>
              <a:rPr lang="en-US" sz="1800">
                <a:ea typeface="+mn-lt"/>
                <a:cs typeface="+mn-lt"/>
              </a:rPr>
              <a:t>From observing the results of the summary statistics table, the variables except total sulfur dioxide and free sulfur dioxide have relatively smaller standard deviations, which means the values are more concentrated than those two variables. Also, total sulfur dioxide and free sulfur dioxide have the largest range values, which are 283 and 67 separately.</a:t>
            </a:r>
            <a:br>
              <a:rPr lang="en-US" sz="1800"/>
            </a:br>
            <a:endParaRPr lang="en-US" sz="1800">
              <a:cs typeface="Calibri" panose="020F0502020204030204"/>
            </a:endParaRPr>
          </a:p>
        </p:txBody>
      </p:sp>
      <p:pic>
        <p:nvPicPr>
          <p:cNvPr id="4" name="Picture 4" descr="Text&#10;&#10;Description automatically generated">
            <a:extLst>
              <a:ext uri="{FF2B5EF4-FFF2-40B4-BE49-F238E27FC236}">
                <a16:creationId xmlns:a16="http://schemas.microsoft.com/office/drawing/2014/main" id="{86B52C86-935F-4648-B107-929DE9CF674A}"/>
              </a:ext>
            </a:extLst>
          </p:cNvPr>
          <p:cNvPicPr>
            <a:picLocks noChangeAspect="1"/>
          </p:cNvPicPr>
          <p:nvPr/>
        </p:nvPicPr>
        <p:blipFill>
          <a:blip r:embed="rId4"/>
          <a:stretch>
            <a:fillRect/>
          </a:stretch>
        </p:blipFill>
        <p:spPr>
          <a:xfrm>
            <a:off x="5681889" y="1825398"/>
            <a:ext cx="6176735" cy="2670174"/>
          </a:xfrm>
          <a:prstGeom prst="rect">
            <a:avLst/>
          </a:prstGeom>
        </p:spPr>
      </p:pic>
      <p:pic>
        <p:nvPicPr>
          <p:cNvPr id="5" name="slide 4">
            <a:hlinkClick r:id="" action="ppaction://media"/>
            <a:extLst>
              <a:ext uri="{FF2B5EF4-FFF2-40B4-BE49-F238E27FC236}">
                <a16:creationId xmlns:a16="http://schemas.microsoft.com/office/drawing/2014/main" id="{545CC70F-E7D5-4C21-9391-E1D2140919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40715" y="5753735"/>
            <a:ext cx="730250" cy="730250"/>
          </a:xfrm>
          <a:prstGeom prst="rect">
            <a:avLst/>
          </a:prstGeom>
        </p:spPr>
      </p:pic>
    </p:spTree>
    <p:extLst>
      <p:ext uri="{BB962C8B-B14F-4D97-AF65-F5344CB8AC3E}">
        <p14:creationId xmlns:p14="http://schemas.microsoft.com/office/powerpoint/2010/main" val="20254345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278DA-C0BE-45FC-BF9C-9747BE74AEC6}"/>
              </a:ext>
            </a:extLst>
          </p:cNvPr>
          <p:cNvSpPr>
            <a:spLocks noGrp="1"/>
          </p:cNvSpPr>
          <p:nvPr>
            <p:ph type="title"/>
          </p:nvPr>
        </p:nvSpPr>
        <p:spPr/>
        <p:txBody>
          <a:bodyPr/>
          <a:lstStyle/>
          <a:p>
            <a:r>
              <a:rPr lang="en-US"/>
              <a:t>Lowering impacts of outliers in each variable:</a:t>
            </a:r>
          </a:p>
          <a:p>
            <a:endParaRPr lang="en-US">
              <a:cs typeface="Calibri Light"/>
            </a:endParaRPr>
          </a:p>
        </p:txBody>
      </p:sp>
      <p:sp>
        <p:nvSpPr>
          <p:cNvPr id="5" name="Content Placeholder 4">
            <a:extLst>
              <a:ext uri="{FF2B5EF4-FFF2-40B4-BE49-F238E27FC236}">
                <a16:creationId xmlns:a16="http://schemas.microsoft.com/office/drawing/2014/main" id="{89038603-F1E8-4304-AB27-AC3A314E7475}"/>
              </a:ext>
            </a:extLst>
          </p:cNvPr>
          <p:cNvSpPr>
            <a:spLocks noGrp="1"/>
          </p:cNvSpPr>
          <p:nvPr>
            <p:ph idx="1"/>
          </p:nvPr>
        </p:nvSpPr>
        <p:spPr>
          <a:xfrm>
            <a:off x="838200" y="1825625"/>
            <a:ext cx="10733315" cy="4351338"/>
          </a:xfrm>
        </p:spPr>
        <p:txBody>
          <a:bodyPr vert="horz" lIns="91440" tIns="45720" rIns="91440" bIns="45720" rtlCol="0" anchor="t">
            <a:normAutofit fontScale="70000" lnSpcReduction="20000"/>
          </a:bodyPr>
          <a:lstStyle/>
          <a:p>
            <a:pPr marL="0" indent="0">
              <a:lnSpc>
                <a:spcPct val="170000"/>
              </a:lnSpc>
              <a:buNone/>
            </a:pPr>
            <a:r>
              <a:rPr lang="en-US">
                <a:cs typeface="Calibri" panose="020F0502020204030204"/>
              </a:rPr>
              <a:t>Data of Variables that need to be oversampled. </a:t>
            </a:r>
            <a:r>
              <a:rPr lang="en-US">
                <a:ea typeface="+mn-lt"/>
                <a:cs typeface="+mn-lt"/>
              </a:rPr>
              <a:t>Any data values of the seven variables which are out of the range between Q1-1.5*IQR and Q3+1.5*IQR will be chosen with 0.01 probability. The rest of the values will be chosen with 0.99 probability.</a:t>
            </a:r>
            <a:endParaRPr lang="en-US"/>
          </a:p>
          <a:p>
            <a:pPr marL="0" indent="0">
              <a:buNone/>
            </a:pPr>
            <a:endParaRPr lang="en-US">
              <a:cs typeface="Calibri" panose="020F0502020204030204"/>
            </a:endParaRPr>
          </a:p>
          <a:p>
            <a:pPr marL="457200" indent="-457200"/>
            <a:r>
              <a:rPr lang="en-US" err="1">
                <a:ea typeface="+mn-lt"/>
                <a:cs typeface="+mn-lt"/>
              </a:rPr>
              <a:t>Fixed.acidity</a:t>
            </a:r>
            <a:endParaRPr lang="en-US">
              <a:ea typeface="+mn-lt"/>
              <a:cs typeface="+mn-lt"/>
            </a:endParaRPr>
          </a:p>
          <a:p>
            <a:pPr marL="457200" indent="-457200"/>
            <a:r>
              <a:rPr lang="en-US" err="1">
                <a:ea typeface="+mn-lt"/>
                <a:cs typeface="+mn-lt"/>
              </a:rPr>
              <a:t>Volatile.acidity</a:t>
            </a:r>
            <a:endParaRPr lang="en-US">
              <a:ea typeface="+mn-lt"/>
              <a:cs typeface="+mn-lt"/>
            </a:endParaRPr>
          </a:p>
          <a:p>
            <a:pPr marL="457200" indent="-457200"/>
            <a:r>
              <a:rPr lang="en-US" err="1">
                <a:ea typeface="+mn-lt"/>
                <a:cs typeface="+mn-lt"/>
              </a:rPr>
              <a:t>Residual.sugar</a:t>
            </a:r>
            <a:endParaRPr lang="en-US">
              <a:ea typeface="+mn-lt"/>
              <a:cs typeface="+mn-lt"/>
            </a:endParaRPr>
          </a:p>
          <a:p>
            <a:pPr marL="457200" indent="-457200"/>
            <a:r>
              <a:rPr lang="en-US">
                <a:ea typeface="+mn-lt"/>
                <a:cs typeface="+mn-lt"/>
              </a:rPr>
              <a:t>Chlorides</a:t>
            </a:r>
          </a:p>
          <a:p>
            <a:pPr marL="457200" indent="-457200"/>
            <a:r>
              <a:rPr lang="en-US" err="1">
                <a:ea typeface="+mn-lt"/>
                <a:cs typeface="+mn-lt"/>
              </a:rPr>
              <a:t>Free.sulfur.dioxide</a:t>
            </a:r>
            <a:endParaRPr lang="en-US">
              <a:ea typeface="+mn-lt"/>
              <a:cs typeface="+mn-lt"/>
            </a:endParaRPr>
          </a:p>
          <a:p>
            <a:pPr marL="457200" indent="-457200"/>
            <a:r>
              <a:rPr lang="en-US" err="1">
                <a:ea typeface="+mn-lt"/>
                <a:cs typeface="+mn-lt"/>
              </a:rPr>
              <a:t>Total.sulfur.dioxide</a:t>
            </a:r>
            <a:endParaRPr lang="en-US">
              <a:ea typeface="+mn-lt"/>
              <a:cs typeface="+mn-lt"/>
            </a:endParaRPr>
          </a:p>
          <a:p>
            <a:pPr marL="457200" indent="-457200"/>
            <a:r>
              <a:rPr lang="en-US">
                <a:ea typeface="+mn-lt"/>
                <a:cs typeface="+mn-lt"/>
              </a:rPr>
              <a:t>Sulphates </a:t>
            </a:r>
            <a:endParaRPr lang="en-US">
              <a:cs typeface="Calibri"/>
            </a:endParaRPr>
          </a:p>
        </p:txBody>
      </p:sp>
      <p:pic>
        <p:nvPicPr>
          <p:cNvPr id="3" name="Slide 5">
            <a:hlinkClick r:id="" action="ppaction://media"/>
            <a:extLst>
              <a:ext uri="{FF2B5EF4-FFF2-40B4-BE49-F238E27FC236}">
                <a16:creationId xmlns:a16="http://schemas.microsoft.com/office/drawing/2014/main" id="{C744B559-932D-456A-AC74-4F418E312DC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682875" y="5852795"/>
            <a:ext cx="730250" cy="730250"/>
          </a:xfrm>
          <a:prstGeom prst="rect">
            <a:avLst/>
          </a:prstGeom>
        </p:spPr>
      </p:pic>
    </p:spTree>
    <p:extLst>
      <p:ext uri="{BB962C8B-B14F-4D97-AF65-F5344CB8AC3E}">
        <p14:creationId xmlns:p14="http://schemas.microsoft.com/office/powerpoint/2010/main" val="63665354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01F56-AFAD-4159-A6C6-111BD0AF4720}"/>
              </a:ext>
            </a:extLst>
          </p:cNvPr>
          <p:cNvSpPr>
            <a:spLocks noGrp="1"/>
          </p:cNvSpPr>
          <p:nvPr>
            <p:ph type="title"/>
          </p:nvPr>
        </p:nvSpPr>
        <p:spPr>
          <a:xfrm>
            <a:off x="838200" y="662668"/>
            <a:ext cx="10515600" cy="1325563"/>
          </a:xfrm>
        </p:spPr>
        <p:txBody>
          <a:bodyPr/>
          <a:lstStyle/>
          <a:p>
            <a:r>
              <a:rPr lang="en-US">
                <a:ea typeface="+mj-lt"/>
                <a:cs typeface="+mj-lt"/>
              </a:rPr>
              <a:t>Lowering impacts of outliers in each variable:</a:t>
            </a:r>
          </a:p>
          <a:p>
            <a:endParaRPr lang="en-US">
              <a:ea typeface="+mj-lt"/>
              <a:cs typeface="+mj-lt"/>
            </a:endParaRPr>
          </a:p>
          <a:p>
            <a:endParaRPr lang="en-US">
              <a:cs typeface="Calibri Light"/>
            </a:endParaRPr>
          </a:p>
        </p:txBody>
      </p:sp>
      <p:sp>
        <p:nvSpPr>
          <p:cNvPr id="3" name="Content Placeholder 2">
            <a:extLst>
              <a:ext uri="{FF2B5EF4-FFF2-40B4-BE49-F238E27FC236}">
                <a16:creationId xmlns:a16="http://schemas.microsoft.com/office/drawing/2014/main" id="{A8C84B9A-5DF2-49BB-9A10-0F1AEE148068}"/>
              </a:ext>
            </a:extLst>
          </p:cNvPr>
          <p:cNvSpPr>
            <a:spLocks noGrp="1"/>
          </p:cNvSpPr>
          <p:nvPr>
            <p:ph idx="1"/>
          </p:nvPr>
        </p:nvSpPr>
        <p:spPr>
          <a:xfrm>
            <a:off x="838200" y="1252311"/>
            <a:ext cx="10515600" cy="592138"/>
          </a:xfrm>
        </p:spPr>
        <p:txBody>
          <a:bodyPr vert="horz" lIns="91440" tIns="45720" rIns="91440" bIns="45720" rtlCol="0" anchor="t">
            <a:normAutofit/>
          </a:bodyPr>
          <a:lstStyle/>
          <a:p>
            <a:pPr marL="0" indent="0">
              <a:buNone/>
            </a:pPr>
            <a:r>
              <a:rPr lang="en-US">
                <a:cs typeface="Calibri"/>
              </a:rPr>
              <a:t>Before oversampling</a:t>
            </a:r>
            <a:endParaRPr lang="en-US"/>
          </a:p>
        </p:txBody>
      </p:sp>
      <p:pic>
        <p:nvPicPr>
          <p:cNvPr id="4" name="Picture 4">
            <a:extLst>
              <a:ext uri="{FF2B5EF4-FFF2-40B4-BE49-F238E27FC236}">
                <a16:creationId xmlns:a16="http://schemas.microsoft.com/office/drawing/2014/main" id="{26E6F702-0B71-4199-A6CC-12F63CCE7F47}"/>
              </a:ext>
            </a:extLst>
          </p:cNvPr>
          <p:cNvPicPr>
            <a:picLocks noChangeAspect="1"/>
          </p:cNvPicPr>
          <p:nvPr/>
        </p:nvPicPr>
        <p:blipFill>
          <a:blip r:embed="rId4"/>
          <a:stretch>
            <a:fillRect/>
          </a:stretch>
        </p:blipFill>
        <p:spPr>
          <a:xfrm>
            <a:off x="837066" y="1909082"/>
            <a:ext cx="10125982" cy="1864178"/>
          </a:xfrm>
          <a:prstGeom prst="rect">
            <a:avLst/>
          </a:prstGeom>
        </p:spPr>
      </p:pic>
      <p:pic>
        <p:nvPicPr>
          <p:cNvPr id="5" name="Picture 5">
            <a:extLst>
              <a:ext uri="{FF2B5EF4-FFF2-40B4-BE49-F238E27FC236}">
                <a16:creationId xmlns:a16="http://schemas.microsoft.com/office/drawing/2014/main" id="{4B1704CD-9F2A-452F-9FE4-75802F26BAB9}"/>
              </a:ext>
            </a:extLst>
          </p:cNvPr>
          <p:cNvPicPr>
            <a:picLocks noChangeAspect="1"/>
          </p:cNvPicPr>
          <p:nvPr/>
        </p:nvPicPr>
        <p:blipFill>
          <a:blip r:embed="rId5"/>
          <a:stretch>
            <a:fillRect/>
          </a:stretch>
        </p:blipFill>
        <p:spPr>
          <a:xfrm>
            <a:off x="837519" y="4623707"/>
            <a:ext cx="10284732" cy="1972128"/>
          </a:xfrm>
          <a:prstGeom prst="rect">
            <a:avLst/>
          </a:prstGeom>
        </p:spPr>
      </p:pic>
      <p:sp>
        <p:nvSpPr>
          <p:cNvPr id="7" name="Content Placeholder 2">
            <a:extLst>
              <a:ext uri="{FF2B5EF4-FFF2-40B4-BE49-F238E27FC236}">
                <a16:creationId xmlns:a16="http://schemas.microsoft.com/office/drawing/2014/main" id="{7F239F09-FEF0-4DE6-AD04-30A93801C826}"/>
              </a:ext>
            </a:extLst>
          </p:cNvPr>
          <p:cNvSpPr txBox="1">
            <a:spLocks/>
          </p:cNvSpPr>
          <p:nvPr/>
        </p:nvSpPr>
        <p:spPr>
          <a:xfrm>
            <a:off x="787400" y="4039054"/>
            <a:ext cx="10515600" cy="5921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cs typeface="Calibri"/>
              </a:rPr>
              <a:t>After oversampling:</a:t>
            </a:r>
          </a:p>
          <a:p>
            <a:pPr marL="0" indent="0">
              <a:buFont typeface="Arial" panose="020B0604020202020204" pitchFamily="34" charset="0"/>
              <a:buNone/>
            </a:pPr>
            <a:endParaRPr lang="en-US">
              <a:cs typeface="Calibri"/>
            </a:endParaRPr>
          </a:p>
          <a:p>
            <a:pPr marL="0" indent="0">
              <a:buFont typeface="Arial" panose="020B0604020202020204" pitchFamily="34" charset="0"/>
              <a:buNone/>
            </a:pPr>
            <a:endParaRPr lang="en-US">
              <a:cs typeface="Calibri"/>
            </a:endParaRPr>
          </a:p>
        </p:txBody>
      </p:sp>
      <p:pic>
        <p:nvPicPr>
          <p:cNvPr id="6" name="slide 6">
            <a:hlinkClick r:id="" action="ppaction://media"/>
            <a:extLst>
              <a:ext uri="{FF2B5EF4-FFF2-40B4-BE49-F238E27FC236}">
                <a16:creationId xmlns:a16="http://schemas.microsoft.com/office/drawing/2014/main" id="{919DF95E-7F39-4A5E-8D66-80F72EB97E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16575" y="5746115"/>
            <a:ext cx="730250" cy="730250"/>
          </a:xfrm>
          <a:prstGeom prst="rect">
            <a:avLst/>
          </a:prstGeom>
        </p:spPr>
      </p:pic>
    </p:spTree>
    <p:extLst>
      <p:ext uri="{BB962C8B-B14F-4D97-AF65-F5344CB8AC3E}">
        <p14:creationId xmlns:p14="http://schemas.microsoft.com/office/powerpoint/2010/main" val="21326930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nextCondLst>
                <p:cond evt="onClick" delay="0">
                  <p:tgtEl>
                    <p:spTgt spid="6"/>
                  </p:tgtEl>
                </p:cond>
              </p:nextCondLst>
            </p:seq>
            <p:audio>
              <p:cMediaNode>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80F70-85B9-41E6-B994-7946CD35506C}"/>
              </a:ext>
            </a:extLst>
          </p:cNvPr>
          <p:cNvSpPr>
            <a:spLocks noGrp="1"/>
          </p:cNvSpPr>
          <p:nvPr>
            <p:ph type="title"/>
          </p:nvPr>
        </p:nvSpPr>
        <p:spPr/>
        <p:txBody>
          <a:bodyPr/>
          <a:lstStyle/>
          <a:p>
            <a:r>
              <a:rPr lang="en-US">
                <a:ea typeface="+mj-lt"/>
                <a:cs typeface="+mj-lt"/>
              </a:rPr>
              <a:t>Correlation</a:t>
            </a:r>
          </a:p>
        </p:txBody>
      </p:sp>
      <p:pic>
        <p:nvPicPr>
          <p:cNvPr id="4" name="Picture 4" descr="Chart, table, treemap chart&#10;&#10;Description automatically generated">
            <a:extLst>
              <a:ext uri="{FF2B5EF4-FFF2-40B4-BE49-F238E27FC236}">
                <a16:creationId xmlns:a16="http://schemas.microsoft.com/office/drawing/2014/main" id="{DA4BBDD4-5F06-4B73-90BB-CB094CDC33D0}"/>
              </a:ext>
            </a:extLst>
          </p:cNvPr>
          <p:cNvPicPr>
            <a:picLocks noGrp="1" noChangeAspect="1"/>
          </p:cNvPicPr>
          <p:nvPr>
            <p:ph idx="1"/>
          </p:nvPr>
        </p:nvPicPr>
        <p:blipFill>
          <a:blip r:embed="rId4"/>
          <a:stretch>
            <a:fillRect/>
          </a:stretch>
        </p:blipFill>
        <p:spPr>
          <a:xfrm>
            <a:off x="932603" y="1854653"/>
            <a:ext cx="5682224" cy="4351338"/>
          </a:xfrm>
        </p:spPr>
      </p:pic>
      <p:sp>
        <p:nvSpPr>
          <p:cNvPr id="6" name="Content Placeholder 2">
            <a:extLst>
              <a:ext uri="{FF2B5EF4-FFF2-40B4-BE49-F238E27FC236}">
                <a16:creationId xmlns:a16="http://schemas.microsoft.com/office/drawing/2014/main" id="{D395E237-D2B7-4C5D-A3BB-EA201A303DFA}"/>
              </a:ext>
            </a:extLst>
          </p:cNvPr>
          <p:cNvSpPr txBox="1">
            <a:spLocks/>
          </p:cNvSpPr>
          <p:nvPr/>
        </p:nvSpPr>
        <p:spPr>
          <a:xfrm>
            <a:off x="6948714" y="1688699"/>
            <a:ext cx="4892575" cy="457079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70000"/>
              </a:lnSpc>
              <a:buNone/>
            </a:pPr>
            <a:r>
              <a:rPr lang="en-US" sz="2000">
                <a:ea typeface="+mn-lt"/>
                <a:cs typeface="+mn-lt"/>
              </a:rPr>
              <a:t>Heat map of correlation tells the same story that volatile acidity has the strongest correlation with wine quality. Meanwhile, three kinds of acidity correlated with each other effectively. As winery want to make a good wine, it is important to control the level of volatile acidity by balancing the two other acidity to obtain a pleasant taste. </a:t>
            </a:r>
            <a:endParaRPr lang="en-US" sz="2000">
              <a:cs typeface="Calibri" panose="020F0502020204030204"/>
            </a:endParaRPr>
          </a:p>
        </p:txBody>
      </p:sp>
      <p:pic>
        <p:nvPicPr>
          <p:cNvPr id="11" name="Audio 10">
            <a:hlinkClick r:id="" action="ppaction://media"/>
            <a:extLst>
              <a:ext uri="{FF2B5EF4-FFF2-40B4-BE49-F238E27FC236}">
                <a16:creationId xmlns:a16="http://schemas.microsoft.com/office/drawing/2014/main" id="{652CCCAD-C296-824E-AF38-11708738F48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71788892"/>
      </p:ext>
    </p:extLst>
  </p:cSld>
  <p:clrMapOvr>
    <a:masterClrMapping/>
  </p:clrMapOvr>
  <mc:AlternateContent xmlns:mc="http://schemas.openxmlformats.org/markup-compatibility/2006" xmlns:p14="http://schemas.microsoft.com/office/powerpoint/2010/main">
    <mc:Choice Requires="p14">
      <p:transition spd="slow" p14:dur="2000" advTm="32920"/>
    </mc:Choice>
    <mc:Fallback xmlns="">
      <p:transition spd="slow" advTm="32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A43E6-8C62-4501-A457-7B9DA7C61B41}"/>
              </a:ext>
            </a:extLst>
          </p:cNvPr>
          <p:cNvSpPr>
            <a:spLocks noGrp="1"/>
          </p:cNvSpPr>
          <p:nvPr>
            <p:ph type="title"/>
          </p:nvPr>
        </p:nvSpPr>
        <p:spPr/>
        <p:txBody>
          <a:bodyPr/>
          <a:lstStyle/>
          <a:p>
            <a:r>
              <a:rPr lang="en-US">
                <a:ea typeface="+mj-lt"/>
                <a:cs typeface="+mj-lt"/>
              </a:rPr>
              <a:t>DATA MINING - Clustering</a:t>
            </a:r>
            <a:endParaRPr lang="en-US"/>
          </a:p>
        </p:txBody>
      </p:sp>
      <p:sp>
        <p:nvSpPr>
          <p:cNvPr id="3" name="Content Placeholder 2">
            <a:extLst>
              <a:ext uri="{FF2B5EF4-FFF2-40B4-BE49-F238E27FC236}">
                <a16:creationId xmlns:a16="http://schemas.microsoft.com/office/drawing/2014/main" id="{A3824889-7C9B-4C54-8E05-F2D2094DC4C5}"/>
              </a:ext>
            </a:extLst>
          </p:cNvPr>
          <p:cNvSpPr>
            <a:spLocks noGrp="1"/>
          </p:cNvSpPr>
          <p:nvPr>
            <p:ph idx="1"/>
          </p:nvPr>
        </p:nvSpPr>
        <p:spPr>
          <a:xfrm>
            <a:off x="838200" y="1622425"/>
            <a:ext cx="10834914" cy="2159681"/>
          </a:xfrm>
        </p:spPr>
        <p:txBody>
          <a:bodyPr vert="horz" lIns="91440" tIns="45720" rIns="91440" bIns="45720" rtlCol="0" anchor="t">
            <a:normAutofit fontScale="70000" lnSpcReduction="20000"/>
          </a:bodyPr>
          <a:lstStyle/>
          <a:p>
            <a:pPr marL="457200" indent="-457200">
              <a:lnSpc>
                <a:spcPct val="170000"/>
              </a:lnSpc>
            </a:pPr>
            <a:r>
              <a:rPr lang="en-US">
                <a:ea typeface="+mn-lt"/>
                <a:cs typeface="+mn-lt"/>
              </a:rPr>
              <a:t>Try to find if red wines share the same attributes when they are at the same quality score range.  1599 observations </a:t>
            </a:r>
            <a:endParaRPr lang="en-US">
              <a:cs typeface="Calibri" panose="020F0502020204030204"/>
            </a:endParaRPr>
          </a:p>
          <a:p>
            <a:pPr marL="457200" indent="-457200">
              <a:lnSpc>
                <a:spcPct val="170000"/>
              </a:lnSpc>
            </a:pPr>
            <a:r>
              <a:rPr lang="en-US">
                <a:ea typeface="+mn-lt"/>
                <a:cs typeface="+mn-lt"/>
              </a:rPr>
              <a:t>Randomly selecting 300 observations in 1599 observations.</a:t>
            </a:r>
          </a:p>
          <a:p>
            <a:pPr marL="457200" indent="-457200">
              <a:lnSpc>
                <a:spcPct val="170000"/>
              </a:lnSpc>
            </a:pPr>
            <a:r>
              <a:rPr lang="en-US">
                <a:ea typeface="+mn-lt"/>
                <a:cs typeface="+mn-lt"/>
              </a:rPr>
              <a:t>Method:  Ward distance</a:t>
            </a:r>
            <a:endParaRPr lang="en-US">
              <a:cs typeface="Calibri"/>
            </a:endParaRPr>
          </a:p>
        </p:txBody>
      </p:sp>
      <p:pic>
        <p:nvPicPr>
          <p:cNvPr id="4" name="Picture 4" descr="Chart, box and whisker chart&#10;&#10;Description automatically generated">
            <a:extLst>
              <a:ext uri="{FF2B5EF4-FFF2-40B4-BE49-F238E27FC236}">
                <a16:creationId xmlns:a16="http://schemas.microsoft.com/office/drawing/2014/main" id="{45DE8637-2C8D-47C1-91DB-F47E579C37A9}"/>
              </a:ext>
            </a:extLst>
          </p:cNvPr>
          <p:cNvPicPr>
            <a:picLocks noChangeAspect="1"/>
          </p:cNvPicPr>
          <p:nvPr/>
        </p:nvPicPr>
        <p:blipFill>
          <a:blip r:embed="rId4"/>
          <a:stretch>
            <a:fillRect/>
          </a:stretch>
        </p:blipFill>
        <p:spPr>
          <a:xfrm>
            <a:off x="841375" y="4030436"/>
            <a:ext cx="5734050" cy="2628900"/>
          </a:xfrm>
          <a:prstGeom prst="rect">
            <a:avLst/>
          </a:prstGeom>
        </p:spPr>
      </p:pic>
      <p:pic>
        <p:nvPicPr>
          <p:cNvPr id="5" name="Audio 4">
            <a:hlinkClick r:id="" action="ppaction://media"/>
            <a:extLst>
              <a:ext uri="{FF2B5EF4-FFF2-40B4-BE49-F238E27FC236}">
                <a16:creationId xmlns:a16="http://schemas.microsoft.com/office/drawing/2014/main" id="{93B3FB9C-7D16-4DF3-857A-D569E07552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84227613"/>
      </p:ext>
    </p:extLst>
  </p:cSld>
  <p:clrMapOvr>
    <a:masterClrMapping/>
  </p:clrMapOvr>
  <mc:AlternateContent xmlns:mc="http://schemas.openxmlformats.org/markup-compatibility/2006" xmlns:p14="http://schemas.microsoft.com/office/powerpoint/2010/main">
    <mc:Choice Requires="p14">
      <p:transition spd="slow" p14:dur="2000" advTm="40528"/>
    </mc:Choice>
    <mc:Fallback xmlns="">
      <p:transition spd="slow" advTm="40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1496</Words>
  <Application>Microsoft Office PowerPoint</Application>
  <PresentationFormat>Widescreen</PresentationFormat>
  <Paragraphs>112</Paragraphs>
  <Slides>22</Slides>
  <Notes>0</Notes>
  <HiddenSlides>0</HiddenSlides>
  <MMClips>21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BA with R Group Project Final Report  Group 11   </vt:lpstr>
      <vt:lpstr>PowerPoint Presentation</vt:lpstr>
      <vt:lpstr>INTRODUCTION</vt:lpstr>
      <vt:lpstr>DATA VISUALIZATION AND EXPLORATION </vt:lpstr>
      <vt:lpstr>Summary statistics</vt:lpstr>
      <vt:lpstr>Lowering impacts of outliers in each variable: </vt:lpstr>
      <vt:lpstr>Lowering impacts of outliers in each variable:  </vt:lpstr>
      <vt:lpstr>Correlation</vt:lpstr>
      <vt:lpstr>DATA MINING - Clustering</vt:lpstr>
      <vt:lpstr>When set tree height ( h= 20), 13 clusters are generated</vt:lpstr>
      <vt:lpstr>DATA MINING - Clustering</vt:lpstr>
      <vt:lpstr>Classification</vt:lpstr>
      <vt:lpstr>Classification</vt:lpstr>
      <vt:lpstr>Classification – Decision Tree</vt:lpstr>
      <vt:lpstr>Linear Regression</vt:lpstr>
      <vt:lpstr>Logistic Regression</vt:lpstr>
      <vt:lpstr>Logistic Regression  contd.</vt:lpstr>
      <vt:lpstr>Logistic Regression  contd.</vt:lpstr>
      <vt:lpstr>Findings</vt:lpstr>
      <vt:lpstr>Findings</vt:lpstr>
      <vt:lpstr>Recommendations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1410srishti@gmail.com</cp:lastModifiedBy>
  <cp:revision>1</cp:revision>
  <dcterms:created xsi:type="dcterms:W3CDTF">2021-11-30T04:47:55Z</dcterms:created>
  <dcterms:modified xsi:type="dcterms:W3CDTF">2022-04-19T16:10:32Z</dcterms:modified>
</cp:coreProperties>
</file>

<file path=docProps/thumbnail.jpeg>
</file>